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0"/>
  </p:notesMasterIdLst>
  <p:sldIdLst>
    <p:sldId id="256" r:id="rId2"/>
    <p:sldId id="261" r:id="rId3"/>
    <p:sldId id="260" r:id="rId4"/>
    <p:sldId id="257" r:id="rId5"/>
    <p:sldId id="1077" r:id="rId6"/>
    <p:sldId id="1078" r:id="rId7"/>
    <p:sldId id="273" r:id="rId8"/>
    <p:sldId id="1079" r:id="rId9"/>
    <p:sldId id="275" r:id="rId10"/>
    <p:sldId id="1080" r:id="rId11"/>
    <p:sldId id="277" r:id="rId12"/>
    <p:sldId id="278" r:id="rId13"/>
    <p:sldId id="292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66" r:id="rId26"/>
    <p:sldId id="268" r:id="rId27"/>
    <p:sldId id="1081" r:id="rId28"/>
    <p:sldId id="26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valcova" initials="g" lastIdx="12" clrIdx="0">
    <p:extLst>
      <p:ext uri="{19B8F6BF-5375-455C-9EA6-DF929625EA0E}">
        <p15:presenceInfo xmlns:p15="http://schemas.microsoft.com/office/powerpoint/2012/main" userId="S-1-5-21-2383597489-2197158559-1002493431-1284" providerId="AD"/>
      </p:ext>
    </p:extLst>
  </p:cmAuthor>
  <p:cmAuthor id="2" name="Hana Palušková" initials="HP" lastIdx="9" clrIdx="1">
    <p:extLst>
      <p:ext uri="{19B8F6BF-5375-455C-9EA6-DF929625EA0E}">
        <p15:presenceInfo xmlns:p15="http://schemas.microsoft.com/office/powerpoint/2012/main" userId="bd7e3989570f8b89" providerId="Windows Live"/>
      </p:ext>
    </p:extLst>
  </p:cmAuthor>
  <p:cmAuthor id="3" name="Mario De Martino" initials="MDM" lastIdx="12" clrIdx="2">
    <p:extLst>
      <p:ext uri="{19B8F6BF-5375-455C-9EA6-DF929625EA0E}">
        <p15:presenceInfo xmlns:p15="http://schemas.microsoft.com/office/powerpoint/2012/main" userId="8de67e8654e344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3CF"/>
    <a:srgbClr val="37A76F"/>
    <a:srgbClr val="99CB38"/>
    <a:srgbClr val="63A537"/>
    <a:srgbClr val="9BBB59"/>
    <a:srgbClr val="8064A2"/>
    <a:srgbClr val="4BACC6"/>
    <a:srgbClr val="F79646"/>
    <a:srgbClr val="51C3F9"/>
    <a:srgbClr val="39A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F0E53-CBCF-4C04-A4FB-7AC87E586F76}" type="doc">
      <dgm:prSet loTypeId="urn:microsoft.com/office/officeart/2005/8/layout/h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19D75968-110D-4570-A796-4EFA7A289980}">
      <dgm:prSet phldrT="[Texto]"/>
      <dgm:spPr/>
      <dgm:t>
        <a:bodyPr/>
        <a:lstStyle/>
        <a:p>
          <a:r>
            <a:rPr lang="es-ES" dirty="0"/>
            <a:t>DIO 1: </a:t>
          </a:r>
          <a:r>
            <a:rPr lang="en-GB" dirty="0" err="1"/>
            <a:t>Inovacije</a:t>
          </a:r>
          <a:endParaRPr lang="es-ES" dirty="0"/>
        </a:p>
      </dgm:t>
    </dgm:pt>
    <dgm:pt modelId="{78AFBB9F-F438-4106-A4C3-7D8B2021376F}" type="parTrans" cxnId="{B3CC6CB5-BB5B-4A96-8B1E-A8A3F01CC766}">
      <dgm:prSet/>
      <dgm:spPr/>
      <dgm:t>
        <a:bodyPr/>
        <a:lstStyle/>
        <a:p>
          <a:endParaRPr lang="es-ES"/>
        </a:p>
      </dgm:t>
    </dgm:pt>
    <dgm:pt modelId="{B5F78038-C462-4723-A996-05689A91AF21}" type="sibTrans" cxnId="{B3CC6CB5-BB5B-4A96-8B1E-A8A3F01CC766}">
      <dgm:prSet/>
      <dgm:spPr/>
      <dgm:t>
        <a:bodyPr/>
        <a:lstStyle/>
        <a:p>
          <a:endParaRPr lang="es-ES"/>
        </a:p>
      </dgm:t>
    </dgm:pt>
    <dgm:pt modelId="{1EB7B6C2-3634-4EDE-A16D-DCD926DC57FD}">
      <dgm:prSet phldrT="[Texto]"/>
      <dgm:spPr/>
      <dgm:t>
        <a:bodyPr/>
        <a:lstStyle/>
        <a:p>
          <a:r>
            <a:rPr lang="en-GB" dirty="0" err="1"/>
            <a:t>Što</a:t>
          </a:r>
          <a:r>
            <a:rPr lang="en-GB" dirty="0"/>
            <a:t> je </a:t>
          </a:r>
          <a:r>
            <a:rPr lang="en-GB" dirty="0" err="1"/>
            <a:t>inovacija</a:t>
          </a:r>
          <a:r>
            <a:rPr lang="en-GB" dirty="0"/>
            <a:t>? </a:t>
          </a:r>
          <a:endParaRPr lang="es-ES" dirty="0"/>
        </a:p>
      </dgm:t>
    </dgm:pt>
    <dgm:pt modelId="{C4804868-1FB7-4E89-9585-79F595BCBEF4}" type="parTrans" cxnId="{751D8379-3BAF-4F98-A85F-61542615D940}">
      <dgm:prSet/>
      <dgm:spPr/>
      <dgm:t>
        <a:bodyPr/>
        <a:lstStyle/>
        <a:p>
          <a:endParaRPr lang="es-ES"/>
        </a:p>
      </dgm:t>
    </dgm:pt>
    <dgm:pt modelId="{7087BA06-890E-4340-83C6-C72E1DE962F2}" type="sibTrans" cxnId="{751D8379-3BAF-4F98-A85F-61542615D940}">
      <dgm:prSet/>
      <dgm:spPr/>
      <dgm:t>
        <a:bodyPr/>
        <a:lstStyle/>
        <a:p>
          <a:endParaRPr lang="es-ES"/>
        </a:p>
      </dgm:t>
    </dgm:pt>
    <dgm:pt modelId="{609B7737-2F8B-426B-AF67-1EE3ED08022C}">
      <dgm:prSet phldrT="[Texto]"/>
      <dgm:spPr/>
      <dgm:t>
        <a:bodyPr/>
        <a:lstStyle/>
        <a:p>
          <a:r>
            <a:rPr lang="es-ES" dirty="0"/>
            <a:t>DIO 2: </a:t>
          </a:r>
          <a:r>
            <a:rPr lang="hr-HR" dirty="0"/>
            <a:t>Kreativnost i kritičko </a:t>
          </a:r>
          <a:r>
            <a:rPr lang="en-US" dirty="0" err="1"/>
            <a:t>razmišljanje</a:t>
          </a:r>
          <a:endParaRPr lang="es-ES" dirty="0"/>
        </a:p>
      </dgm:t>
    </dgm:pt>
    <dgm:pt modelId="{975E8B56-3427-4763-936D-3ECC0B455C10}" type="parTrans" cxnId="{ADD302FE-967B-4FE9-B6D1-D27BC1B89707}">
      <dgm:prSet/>
      <dgm:spPr/>
      <dgm:t>
        <a:bodyPr/>
        <a:lstStyle/>
        <a:p>
          <a:endParaRPr lang="es-ES"/>
        </a:p>
      </dgm:t>
    </dgm:pt>
    <dgm:pt modelId="{0E0957BF-B5FA-4EBB-B90A-1ECF37440F7B}" type="sibTrans" cxnId="{ADD302FE-967B-4FE9-B6D1-D27BC1B89707}">
      <dgm:prSet/>
      <dgm:spPr/>
      <dgm:t>
        <a:bodyPr/>
        <a:lstStyle/>
        <a:p>
          <a:endParaRPr lang="es-ES"/>
        </a:p>
      </dgm:t>
    </dgm:pt>
    <dgm:pt modelId="{F20B2723-436C-41E3-8327-B9B8406600D3}">
      <dgm:prSet phldrT="[Texto]"/>
      <dgm:spPr/>
      <dgm:t>
        <a:bodyPr/>
        <a:lstStyle/>
        <a:p>
          <a:r>
            <a:rPr lang="es-ES" dirty="0"/>
            <a:t>DIO 3: </a:t>
          </a:r>
          <a:r>
            <a:rPr lang="hr-HR" dirty="0"/>
            <a:t>Preporuke za </a:t>
          </a:r>
          <a:r>
            <a:rPr lang="en-US" dirty="0" err="1"/>
            <a:t>poduzetnike</a:t>
          </a:r>
          <a:endParaRPr lang="es-ES" dirty="0"/>
        </a:p>
      </dgm:t>
    </dgm:pt>
    <dgm:pt modelId="{46694BCD-358D-4427-9AB4-AE32A5CF5BBA}" type="parTrans" cxnId="{D7CDAEF4-7DDB-4E2B-AE5C-9E4A1FE46335}">
      <dgm:prSet/>
      <dgm:spPr/>
      <dgm:t>
        <a:bodyPr/>
        <a:lstStyle/>
        <a:p>
          <a:endParaRPr lang="es-ES"/>
        </a:p>
      </dgm:t>
    </dgm:pt>
    <dgm:pt modelId="{FA8E7AD5-A526-46EB-9C36-3F27A9FF95E2}" type="sibTrans" cxnId="{D7CDAEF4-7DDB-4E2B-AE5C-9E4A1FE46335}">
      <dgm:prSet/>
      <dgm:spPr/>
      <dgm:t>
        <a:bodyPr/>
        <a:lstStyle/>
        <a:p>
          <a:endParaRPr lang="es-ES"/>
        </a:p>
      </dgm:t>
    </dgm:pt>
    <dgm:pt modelId="{42A9927F-7EEB-49E2-AAE0-BB93F204DC73}">
      <dgm:prSet phldrT="[Texto]"/>
      <dgm:spPr/>
      <dgm:t>
        <a:bodyPr/>
        <a:lstStyle/>
        <a:p>
          <a:r>
            <a:rPr lang="hr-HR" dirty="0"/>
            <a:t>Definicije ključnih pojmova</a:t>
          </a:r>
          <a:r>
            <a:rPr lang="en-GB" dirty="0"/>
            <a:t> </a:t>
          </a:r>
          <a:endParaRPr lang="es-ES" dirty="0"/>
        </a:p>
      </dgm:t>
    </dgm:pt>
    <dgm:pt modelId="{5DB0D6A3-46B0-4811-A8CA-83424F54EA2C}" type="parTrans" cxnId="{F06D23CE-DC23-4FAC-BB37-755864DD5239}">
      <dgm:prSet/>
      <dgm:spPr/>
      <dgm:t>
        <a:bodyPr/>
        <a:lstStyle/>
        <a:p>
          <a:endParaRPr lang="es-ES"/>
        </a:p>
      </dgm:t>
    </dgm:pt>
    <dgm:pt modelId="{4F51661B-22E6-4157-ABC3-8828C1279766}" type="sibTrans" cxnId="{F06D23CE-DC23-4FAC-BB37-755864DD5239}">
      <dgm:prSet/>
      <dgm:spPr/>
      <dgm:t>
        <a:bodyPr/>
        <a:lstStyle/>
        <a:p>
          <a:endParaRPr lang="es-ES"/>
        </a:p>
      </dgm:t>
    </dgm:pt>
    <dgm:pt modelId="{58257C1E-EB1A-424E-8E19-FDE90475950F}">
      <dgm:prSet phldrT="[Texto]"/>
      <dgm:spPr/>
      <dgm:t>
        <a:bodyPr/>
        <a:lstStyle/>
        <a:p>
          <a:r>
            <a:rPr lang="es-ES" dirty="0" err="1"/>
            <a:t>Pregled</a:t>
          </a:r>
          <a:r>
            <a:rPr lang="es-ES" dirty="0"/>
            <a:t> </a:t>
          </a:r>
          <a:r>
            <a:rPr lang="es-ES" dirty="0" err="1"/>
            <a:t>pojmova</a:t>
          </a:r>
          <a:endParaRPr lang="es-ES" dirty="0"/>
        </a:p>
      </dgm:t>
    </dgm:pt>
    <dgm:pt modelId="{551F6A6B-D789-4A72-8BC1-DAF864AF8315}" type="parTrans" cxnId="{4ABA9478-BBD9-4DD6-AADC-CF850224EA09}">
      <dgm:prSet/>
      <dgm:spPr/>
      <dgm:t>
        <a:bodyPr/>
        <a:lstStyle/>
        <a:p>
          <a:endParaRPr lang="es-ES"/>
        </a:p>
      </dgm:t>
    </dgm:pt>
    <dgm:pt modelId="{6553A303-72A8-4AF7-91E8-23E47E0C15E0}" type="sibTrans" cxnId="{4ABA9478-BBD9-4DD6-AADC-CF850224EA09}">
      <dgm:prSet/>
      <dgm:spPr/>
      <dgm:t>
        <a:bodyPr/>
        <a:lstStyle/>
        <a:p>
          <a:endParaRPr lang="es-ES"/>
        </a:p>
      </dgm:t>
    </dgm:pt>
    <dgm:pt modelId="{D53D65E2-070F-4974-91A0-FC6EC1F76543}">
      <dgm:prSet phldrT="[Texto]"/>
      <dgm:spPr/>
      <dgm:t>
        <a:bodyPr/>
        <a:lstStyle/>
        <a:p>
          <a:r>
            <a:rPr lang="hr-HR" b="0" dirty="0"/>
            <a:t>Kako iskoristiti društvene i zelene inovacije</a:t>
          </a:r>
          <a:endParaRPr lang="es-ES" b="0" dirty="0"/>
        </a:p>
      </dgm:t>
    </dgm:pt>
    <dgm:pt modelId="{EB80CFBC-3E56-4359-851F-4CEA94DC6B52}" type="parTrans" cxnId="{B6C32785-7C7D-4C35-9AB7-548D616DD4B1}">
      <dgm:prSet/>
      <dgm:spPr/>
      <dgm:t>
        <a:bodyPr/>
        <a:lstStyle/>
        <a:p>
          <a:endParaRPr lang="es-ES"/>
        </a:p>
      </dgm:t>
    </dgm:pt>
    <dgm:pt modelId="{8B4B1EF4-2BCE-46B1-8CE9-632F9DBAA995}" type="sibTrans" cxnId="{B6C32785-7C7D-4C35-9AB7-548D616DD4B1}">
      <dgm:prSet/>
      <dgm:spPr/>
      <dgm:t>
        <a:bodyPr/>
        <a:lstStyle/>
        <a:p>
          <a:endParaRPr lang="es-ES"/>
        </a:p>
      </dgm:t>
    </dgm:pt>
    <dgm:pt modelId="{DE829438-9B4C-45BA-89A2-83ADA3148790}">
      <dgm:prSet phldrT="[Texto]"/>
      <dgm:spPr/>
      <dgm:t>
        <a:bodyPr/>
        <a:lstStyle/>
        <a:p>
          <a:r>
            <a:rPr lang="en-US" b="0" dirty="0" err="1"/>
            <a:t>Kako</a:t>
          </a:r>
          <a:r>
            <a:rPr lang="en-US" b="0" dirty="0"/>
            <a:t> </a:t>
          </a:r>
          <a:r>
            <a:rPr lang="en-US" b="0" dirty="0" err="1"/>
            <a:t>iskoristiti</a:t>
          </a:r>
          <a:r>
            <a:rPr lang="en-US" b="0" dirty="0"/>
            <a:t> </a:t>
          </a:r>
          <a:r>
            <a:rPr lang="en-US" b="0" dirty="0" err="1"/>
            <a:t>kreativnosti</a:t>
          </a:r>
          <a:r>
            <a:rPr lang="en-US" b="0" dirty="0"/>
            <a:t> i </a:t>
          </a:r>
          <a:r>
            <a:rPr lang="en-US" b="0" dirty="0" err="1"/>
            <a:t>kritičko</a:t>
          </a:r>
          <a:r>
            <a:rPr lang="en-US" b="0" dirty="0"/>
            <a:t> </a:t>
          </a:r>
          <a:r>
            <a:rPr lang="en-US" b="0" dirty="0" err="1"/>
            <a:t>razmišljanje</a:t>
          </a:r>
          <a:endParaRPr lang="es-ES" b="0" dirty="0"/>
        </a:p>
      </dgm:t>
    </dgm:pt>
    <dgm:pt modelId="{7A9A1E1F-C468-4168-9E59-026D79F008B9}" type="parTrans" cxnId="{78A57C92-BA06-4C2A-A4D0-D6161C34074B}">
      <dgm:prSet/>
      <dgm:spPr/>
      <dgm:t>
        <a:bodyPr/>
        <a:lstStyle/>
        <a:p>
          <a:endParaRPr lang="es-ES"/>
        </a:p>
      </dgm:t>
    </dgm:pt>
    <dgm:pt modelId="{B2F5BC08-5571-4A40-BA44-A4FEDEA3E467}" type="sibTrans" cxnId="{78A57C92-BA06-4C2A-A4D0-D6161C34074B}">
      <dgm:prSet/>
      <dgm:spPr/>
      <dgm:t>
        <a:bodyPr/>
        <a:lstStyle/>
        <a:p>
          <a:endParaRPr lang="es-ES"/>
        </a:p>
      </dgm:t>
    </dgm:pt>
    <dgm:pt modelId="{9A190833-BF61-44F3-9882-4D34ABB46B8D}">
      <dgm:prSet phldrT="[Texto]"/>
      <dgm:spPr/>
      <dgm:t>
        <a:bodyPr/>
        <a:lstStyle/>
        <a:p>
          <a:r>
            <a:rPr lang="en-GB" dirty="0" err="1"/>
            <a:t>Operativni</a:t>
          </a:r>
          <a:r>
            <a:rPr lang="en-GB" dirty="0"/>
            <a:t> </a:t>
          </a:r>
          <a:r>
            <a:rPr lang="en-GB" dirty="0" err="1"/>
            <a:t>aspekti</a:t>
          </a:r>
          <a:endParaRPr lang="es-ES" dirty="0"/>
        </a:p>
      </dgm:t>
    </dgm:pt>
    <dgm:pt modelId="{4095A4AC-2A0F-4E23-AE06-784107CDC04A}" type="parTrans" cxnId="{CD1148FD-C7FE-436A-AC85-E4681A2F6CE1}">
      <dgm:prSet/>
      <dgm:spPr/>
      <dgm:t>
        <a:bodyPr/>
        <a:lstStyle/>
        <a:p>
          <a:endParaRPr lang="it-IT"/>
        </a:p>
      </dgm:t>
    </dgm:pt>
    <dgm:pt modelId="{F4B62FFE-66E1-4A59-AD0A-C4669617295B}" type="sibTrans" cxnId="{CD1148FD-C7FE-436A-AC85-E4681A2F6CE1}">
      <dgm:prSet/>
      <dgm:spPr/>
      <dgm:t>
        <a:bodyPr/>
        <a:lstStyle/>
        <a:p>
          <a:endParaRPr lang="it-IT"/>
        </a:p>
      </dgm:t>
    </dgm:pt>
    <dgm:pt modelId="{6FB93B61-4A53-45FE-ACC1-D6604E1BAA6B}" type="pres">
      <dgm:prSet presAssocID="{36AF0E53-CBCF-4C04-A4FB-7AC87E586F76}" presName="Name0" presStyleCnt="0">
        <dgm:presLayoutVars>
          <dgm:dir/>
          <dgm:resizeHandles val="exact"/>
        </dgm:presLayoutVars>
      </dgm:prSet>
      <dgm:spPr/>
    </dgm:pt>
    <dgm:pt modelId="{3812FEFD-0534-4CDE-BDFC-5DC8A0A6E211}" type="pres">
      <dgm:prSet presAssocID="{19D75968-110D-4570-A796-4EFA7A289980}" presName="node" presStyleLbl="node1" presStyleIdx="0" presStyleCnt="3">
        <dgm:presLayoutVars>
          <dgm:bulletEnabled val="1"/>
        </dgm:presLayoutVars>
      </dgm:prSet>
      <dgm:spPr/>
    </dgm:pt>
    <dgm:pt modelId="{632743F5-E281-41B2-B8E1-5F853312A20E}" type="pres">
      <dgm:prSet presAssocID="{B5F78038-C462-4723-A996-05689A91AF21}" presName="sibTrans" presStyleCnt="0"/>
      <dgm:spPr/>
    </dgm:pt>
    <dgm:pt modelId="{6A06E1D3-CB2E-499A-A964-4B9EA4634424}" type="pres">
      <dgm:prSet presAssocID="{609B7737-2F8B-426B-AF67-1EE3ED08022C}" presName="node" presStyleLbl="node1" presStyleIdx="1" presStyleCnt="3">
        <dgm:presLayoutVars>
          <dgm:bulletEnabled val="1"/>
        </dgm:presLayoutVars>
      </dgm:prSet>
      <dgm:spPr/>
    </dgm:pt>
    <dgm:pt modelId="{F12582A4-7681-44B9-8EE8-01754ADBF1B9}" type="pres">
      <dgm:prSet presAssocID="{0E0957BF-B5FA-4EBB-B90A-1ECF37440F7B}" presName="sibTrans" presStyleCnt="0"/>
      <dgm:spPr/>
    </dgm:pt>
    <dgm:pt modelId="{3DEE8081-9DAE-447D-949C-DEF3860D6332}" type="pres">
      <dgm:prSet presAssocID="{F20B2723-436C-41E3-8327-B9B8406600D3}" presName="node" presStyleLbl="node1" presStyleIdx="2" presStyleCnt="3">
        <dgm:presLayoutVars>
          <dgm:bulletEnabled val="1"/>
        </dgm:presLayoutVars>
      </dgm:prSet>
      <dgm:spPr/>
    </dgm:pt>
  </dgm:ptLst>
  <dgm:cxnLst>
    <dgm:cxn modelId="{0A025516-9DE4-4E8F-B3F8-80553D6255FB}" type="presOf" srcId="{58257C1E-EB1A-424E-8E19-FDE90475950F}" destId="{6A06E1D3-CB2E-499A-A964-4B9EA4634424}" srcOrd="0" destOrd="1" presId="urn:microsoft.com/office/officeart/2005/8/layout/hList6"/>
    <dgm:cxn modelId="{E9F9DA4B-601A-4408-897E-D2936CB1FD6F}" type="presOf" srcId="{609B7737-2F8B-426B-AF67-1EE3ED08022C}" destId="{6A06E1D3-CB2E-499A-A964-4B9EA4634424}" srcOrd="0" destOrd="0" presId="urn:microsoft.com/office/officeart/2005/8/layout/hList6"/>
    <dgm:cxn modelId="{4D172457-9015-4102-BCBB-22C8859F9B0F}" type="presOf" srcId="{42A9927F-7EEB-49E2-AAE0-BB93F204DC73}" destId="{3812FEFD-0534-4CDE-BDFC-5DC8A0A6E211}" srcOrd="0" destOrd="2" presId="urn:microsoft.com/office/officeart/2005/8/layout/hList6"/>
    <dgm:cxn modelId="{4ABA9478-BBD9-4DD6-AADC-CF850224EA09}" srcId="{609B7737-2F8B-426B-AF67-1EE3ED08022C}" destId="{58257C1E-EB1A-424E-8E19-FDE90475950F}" srcOrd="0" destOrd="0" parTransId="{551F6A6B-D789-4A72-8BC1-DAF864AF8315}" sibTransId="{6553A303-72A8-4AF7-91E8-23E47E0C15E0}"/>
    <dgm:cxn modelId="{751D8379-3BAF-4F98-A85F-61542615D940}" srcId="{19D75968-110D-4570-A796-4EFA7A289980}" destId="{1EB7B6C2-3634-4EDE-A16D-DCD926DC57FD}" srcOrd="0" destOrd="0" parTransId="{C4804868-1FB7-4E89-9585-79F595BCBEF4}" sibTransId="{7087BA06-890E-4340-83C6-C72E1DE962F2}"/>
    <dgm:cxn modelId="{4BBA0B80-42F3-4895-A1D7-88E1E9127702}" type="presOf" srcId="{1EB7B6C2-3634-4EDE-A16D-DCD926DC57FD}" destId="{3812FEFD-0534-4CDE-BDFC-5DC8A0A6E211}" srcOrd="0" destOrd="1" presId="urn:microsoft.com/office/officeart/2005/8/layout/hList6"/>
    <dgm:cxn modelId="{B6C32785-7C7D-4C35-9AB7-548D616DD4B1}" srcId="{F20B2723-436C-41E3-8327-B9B8406600D3}" destId="{D53D65E2-070F-4974-91A0-FC6EC1F76543}" srcOrd="0" destOrd="0" parTransId="{EB80CFBC-3E56-4359-851F-4CEA94DC6B52}" sibTransId="{8B4B1EF4-2BCE-46B1-8CE9-632F9DBAA995}"/>
    <dgm:cxn modelId="{228C4F88-8F32-432D-989F-1BAF48E67614}" type="presOf" srcId="{DE829438-9B4C-45BA-89A2-83ADA3148790}" destId="{3DEE8081-9DAE-447D-949C-DEF3860D6332}" srcOrd="0" destOrd="2" presId="urn:microsoft.com/office/officeart/2005/8/layout/hList6"/>
    <dgm:cxn modelId="{7F44D18C-8D6E-4CC8-9CD1-F1EA35ECEB7F}" type="presOf" srcId="{D53D65E2-070F-4974-91A0-FC6EC1F76543}" destId="{3DEE8081-9DAE-447D-949C-DEF3860D6332}" srcOrd="0" destOrd="1" presId="urn:microsoft.com/office/officeart/2005/8/layout/hList6"/>
    <dgm:cxn modelId="{78A57C92-BA06-4C2A-A4D0-D6161C34074B}" srcId="{F20B2723-436C-41E3-8327-B9B8406600D3}" destId="{DE829438-9B4C-45BA-89A2-83ADA3148790}" srcOrd="1" destOrd="0" parTransId="{7A9A1E1F-C468-4168-9E59-026D79F008B9}" sibTransId="{B2F5BC08-5571-4A40-BA44-A4FEDEA3E467}"/>
    <dgm:cxn modelId="{FF7D8E92-146B-4D8B-B3DD-8C252796CD3C}" type="presOf" srcId="{19D75968-110D-4570-A796-4EFA7A289980}" destId="{3812FEFD-0534-4CDE-BDFC-5DC8A0A6E211}" srcOrd="0" destOrd="0" presId="urn:microsoft.com/office/officeart/2005/8/layout/hList6"/>
    <dgm:cxn modelId="{39FF2F98-47BE-4045-AFF8-9CE4EC46F901}" type="presOf" srcId="{36AF0E53-CBCF-4C04-A4FB-7AC87E586F76}" destId="{6FB93B61-4A53-45FE-ACC1-D6604E1BAA6B}" srcOrd="0" destOrd="0" presId="urn:microsoft.com/office/officeart/2005/8/layout/hList6"/>
    <dgm:cxn modelId="{B3CC6CB5-BB5B-4A96-8B1E-A8A3F01CC766}" srcId="{36AF0E53-CBCF-4C04-A4FB-7AC87E586F76}" destId="{19D75968-110D-4570-A796-4EFA7A289980}" srcOrd="0" destOrd="0" parTransId="{78AFBB9F-F438-4106-A4C3-7D8B2021376F}" sibTransId="{B5F78038-C462-4723-A996-05689A91AF21}"/>
    <dgm:cxn modelId="{F06D23CE-DC23-4FAC-BB37-755864DD5239}" srcId="{19D75968-110D-4570-A796-4EFA7A289980}" destId="{42A9927F-7EEB-49E2-AAE0-BB93F204DC73}" srcOrd="1" destOrd="0" parTransId="{5DB0D6A3-46B0-4811-A8CA-83424F54EA2C}" sibTransId="{4F51661B-22E6-4157-ABC3-8828C1279766}"/>
    <dgm:cxn modelId="{92D968DA-9935-4ABD-80A7-6A41EEA2B55D}" type="presOf" srcId="{F20B2723-436C-41E3-8327-B9B8406600D3}" destId="{3DEE8081-9DAE-447D-949C-DEF3860D6332}" srcOrd="0" destOrd="0" presId="urn:microsoft.com/office/officeart/2005/8/layout/hList6"/>
    <dgm:cxn modelId="{D7CDAEF4-7DDB-4E2B-AE5C-9E4A1FE46335}" srcId="{36AF0E53-CBCF-4C04-A4FB-7AC87E586F76}" destId="{F20B2723-436C-41E3-8327-B9B8406600D3}" srcOrd="2" destOrd="0" parTransId="{46694BCD-358D-4427-9AB4-AE32A5CF5BBA}" sibTransId="{FA8E7AD5-A526-46EB-9C36-3F27A9FF95E2}"/>
    <dgm:cxn modelId="{7E28F7F6-0779-4B96-A7B2-374FDBF59F57}" type="presOf" srcId="{9A190833-BF61-44F3-9882-4D34ABB46B8D}" destId="{6A06E1D3-CB2E-499A-A964-4B9EA4634424}" srcOrd="0" destOrd="2" presId="urn:microsoft.com/office/officeart/2005/8/layout/hList6"/>
    <dgm:cxn modelId="{CD1148FD-C7FE-436A-AC85-E4681A2F6CE1}" srcId="{609B7737-2F8B-426B-AF67-1EE3ED08022C}" destId="{9A190833-BF61-44F3-9882-4D34ABB46B8D}" srcOrd="1" destOrd="0" parTransId="{4095A4AC-2A0F-4E23-AE06-784107CDC04A}" sibTransId="{F4B62FFE-66E1-4A59-AD0A-C4669617295B}"/>
    <dgm:cxn modelId="{ADD302FE-967B-4FE9-B6D1-D27BC1B89707}" srcId="{36AF0E53-CBCF-4C04-A4FB-7AC87E586F76}" destId="{609B7737-2F8B-426B-AF67-1EE3ED08022C}" srcOrd="1" destOrd="0" parTransId="{975E8B56-3427-4763-936D-3ECC0B455C10}" sibTransId="{0E0957BF-B5FA-4EBB-B90A-1ECF37440F7B}"/>
    <dgm:cxn modelId="{D7731362-DCB1-41AD-9101-C743EC039DED}" type="presParOf" srcId="{6FB93B61-4A53-45FE-ACC1-D6604E1BAA6B}" destId="{3812FEFD-0534-4CDE-BDFC-5DC8A0A6E211}" srcOrd="0" destOrd="0" presId="urn:microsoft.com/office/officeart/2005/8/layout/hList6"/>
    <dgm:cxn modelId="{1510C628-B904-40E0-85A2-12C1717B9591}" type="presParOf" srcId="{6FB93B61-4A53-45FE-ACC1-D6604E1BAA6B}" destId="{632743F5-E281-41B2-B8E1-5F853312A20E}" srcOrd="1" destOrd="0" presId="urn:microsoft.com/office/officeart/2005/8/layout/hList6"/>
    <dgm:cxn modelId="{25473629-D663-4D3D-838B-88C30A6C5219}" type="presParOf" srcId="{6FB93B61-4A53-45FE-ACC1-D6604E1BAA6B}" destId="{6A06E1D3-CB2E-499A-A964-4B9EA4634424}" srcOrd="2" destOrd="0" presId="urn:microsoft.com/office/officeart/2005/8/layout/hList6"/>
    <dgm:cxn modelId="{F61C6546-8824-4153-97D8-9A0E037537FE}" type="presParOf" srcId="{6FB93B61-4A53-45FE-ACC1-D6604E1BAA6B}" destId="{F12582A4-7681-44B9-8EE8-01754ADBF1B9}" srcOrd="3" destOrd="0" presId="urn:microsoft.com/office/officeart/2005/8/layout/hList6"/>
    <dgm:cxn modelId="{C5220072-01FB-442A-8FC3-A1DFB9BFF00E}" type="presParOf" srcId="{6FB93B61-4A53-45FE-ACC1-D6604E1BAA6B}" destId="{3DEE8081-9DAE-447D-949C-DEF3860D633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37D0F-0A01-427C-806C-3BDE0C554716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7991A607-7466-4457-87C8-C0CA40315A23}">
      <dgm:prSet phldrT="[Texto]"/>
      <dgm:spPr/>
      <dgm:t>
        <a:bodyPr/>
        <a:lstStyle/>
        <a:p>
          <a:r>
            <a:rPr lang="es-ES" dirty="0"/>
            <a:t>Dio 1</a:t>
          </a:r>
        </a:p>
      </dgm:t>
    </dgm:pt>
    <dgm:pt modelId="{A4499F8F-8C98-4F22-9390-38711BCBAAE2}" type="parTrans" cxnId="{699FF731-067A-414C-87FE-CB60620F8569}">
      <dgm:prSet/>
      <dgm:spPr/>
      <dgm:t>
        <a:bodyPr/>
        <a:lstStyle/>
        <a:p>
          <a:endParaRPr lang="es-ES"/>
        </a:p>
      </dgm:t>
    </dgm:pt>
    <dgm:pt modelId="{C29B2F6D-2BFD-4ACD-96BB-CE9968F61031}" type="sibTrans" cxnId="{699FF731-067A-414C-87FE-CB60620F8569}">
      <dgm:prSet/>
      <dgm:spPr/>
      <dgm:t>
        <a:bodyPr/>
        <a:lstStyle/>
        <a:p>
          <a:endParaRPr lang="es-ES"/>
        </a:p>
      </dgm:t>
    </dgm:pt>
    <dgm:pt modelId="{70ED07A8-1925-4E2A-A3F7-588056F8DA59}">
      <dgm:prSet phldrT="[Texto]"/>
      <dgm:spPr/>
      <dgm:t>
        <a:bodyPr/>
        <a:lstStyle/>
        <a:p>
          <a:r>
            <a:rPr lang="hr-HR" dirty="0"/>
            <a:t>Inovacije pomažu </a:t>
          </a:r>
          <a:r>
            <a:rPr lang="en-US" dirty="0" err="1"/>
            <a:t>poduzećima</a:t>
          </a:r>
          <a:r>
            <a:rPr lang="hr-HR" dirty="0"/>
            <a:t> da budu konkurentni</a:t>
          </a:r>
          <a:r>
            <a:rPr lang="en-US" dirty="0"/>
            <a:t>ja</a:t>
          </a:r>
          <a:r>
            <a:rPr lang="hr-HR" dirty="0"/>
            <a:t>, </a:t>
          </a:r>
          <a:r>
            <a:rPr lang="hr-HR" dirty="0" err="1"/>
            <a:t>učinkovitij</a:t>
          </a:r>
          <a:r>
            <a:rPr lang="en-US" dirty="0"/>
            <a:t>a</a:t>
          </a:r>
          <a:r>
            <a:rPr lang="hr-HR" dirty="0"/>
            <a:t>, poveća</a:t>
          </a:r>
          <a:r>
            <a:rPr lang="en-US" dirty="0" err="1"/>
            <a:t>ju</a:t>
          </a:r>
          <a:r>
            <a:rPr lang="hr-HR" dirty="0"/>
            <a:t> prihode i pobo</a:t>
          </a:r>
          <a:r>
            <a:rPr lang="en-US" dirty="0" err="1"/>
            <a:t>ljšaju</a:t>
          </a:r>
          <a:r>
            <a:rPr lang="hr-HR" dirty="0"/>
            <a:t> </a:t>
          </a:r>
          <a:r>
            <a:rPr lang="en-US" dirty="0" err="1"/>
            <a:t>proizvode</a:t>
          </a:r>
          <a:r>
            <a:rPr lang="hr-HR" dirty="0"/>
            <a:t>/usluge</a:t>
          </a:r>
          <a:r>
            <a:rPr lang="en-US" dirty="0"/>
            <a:t>.</a:t>
          </a:r>
          <a:endParaRPr lang="es-ES" dirty="0"/>
        </a:p>
      </dgm:t>
    </dgm:pt>
    <dgm:pt modelId="{BA2AA8D9-8A0B-4C44-AC4A-E229D520682F}" type="parTrans" cxnId="{27E4206D-420D-4A44-8E3D-381C32007183}">
      <dgm:prSet/>
      <dgm:spPr/>
      <dgm:t>
        <a:bodyPr/>
        <a:lstStyle/>
        <a:p>
          <a:endParaRPr lang="es-ES"/>
        </a:p>
      </dgm:t>
    </dgm:pt>
    <dgm:pt modelId="{358BC604-4285-4A45-AB42-ABED8F39E3D2}" type="sibTrans" cxnId="{27E4206D-420D-4A44-8E3D-381C32007183}">
      <dgm:prSet/>
      <dgm:spPr/>
      <dgm:t>
        <a:bodyPr/>
        <a:lstStyle/>
        <a:p>
          <a:endParaRPr lang="es-ES"/>
        </a:p>
      </dgm:t>
    </dgm:pt>
    <dgm:pt modelId="{929949F9-6708-4738-9713-C14A3F26FEC8}">
      <dgm:prSet phldrT="[Texto]"/>
      <dgm:spPr/>
      <dgm:t>
        <a:bodyPr/>
        <a:lstStyle/>
        <a:p>
          <a:r>
            <a:rPr lang="es-ES" dirty="0"/>
            <a:t>Dio 2</a:t>
          </a:r>
        </a:p>
      </dgm:t>
    </dgm:pt>
    <dgm:pt modelId="{0F7E1A38-7E70-42A4-AF68-F54EB88D3B4D}" type="parTrans" cxnId="{8AA7AEF0-2C43-4D1F-9795-3D7C3DEEEFE8}">
      <dgm:prSet/>
      <dgm:spPr/>
      <dgm:t>
        <a:bodyPr/>
        <a:lstStyle/>
        <a:p>
          <a:endParaRPr lang="es-ES"/>
        </a:p>
      </dgm:t>
    </dgm:pt>
    <dgm:pt modelId="{ADF06A4A-9857-42CF-BDD4-187E89F55B3D}" type="sibTrans" cxnId="{8AA7AEF0-2C43-4D1F-9795-3D7C3DEEEFE8}">
      <dgm:prSet/>
      <dgm:spPr/>
      <dgm:t>
        <a:bodyPr/>
        <a:lstStyle/>
        <a:p>
          <a:endParaRPr lang="es-ES"/>
        </a:p>
      </dgm:t>
    </dgm:pt>
    <dgm:pt modelId="{8A584B21-BCB2-43BB-B64C-7B360D83A862}">
      <dgm:prSet phldrT="[Texto]"/>
      <dgm:spPr/>
      <dgm:t>
        <a:bodyPr/>
        <a:lstStyle/>
        <a:p>
          <a:r>
            <a:rPr lang="hr-HR" dirty="0"/>
            <a:t>Kreativnost je važna za poslovanje jer </a:t>
          </a:r>
          <a:r>
            <a:rPr lang="en-US" dirty="0" err="1"/>
            <a:t>poduzećima</a:t>
          </a:r>
          <a:r>
            <a:rPr lang="hr-HR" dirty="0"/>
            <a:t> omogućuje razvoj novih i inovativnih ideja, proizvoda i usluga koji mogu dovesti do povećanja prihoda i konkurentnosti.</a:t>
          </a:r>
          <a:endParaRPr lang="es-ES" dirty="0"/>
        </a:p>
      </dgm:t>
    </dgm:pt>
    <dgm:pt modelId="{425E6093-9D9F-4D0D-AF39-692D3F01524A}" type="parTrans" cxnId="{FDC28727-7F33-4001-87F1-D5F76940E233}">
      <dgm:prSet/>
      <dgm:spPr/>
      <dgm:t>
        <a:bodyPr/>
        <a:lstStyle/>
        <a:p>
          <a:endParaRPr lang="es-ES"/>
        </a:p>
      </dgm:t>
    </dgm:pt>
    <dgm:pt modelId="{E714A1FB-4DC7-477F-B50F-618EF34C0C2D}" type="sibTrans" cxnId="{FDC28727-7F33-4001-87F1-D5F76940E233}">
      <dgm:prSet/>
      <dgm:spPr/>
      <dgm:t>
        <a:bodyPr/>
        <a:lstStyle/>
        <a:p>
          <a:endParaRPr lang="es-ES"/>
        </a:p>
      </dgm:t>
    </dgm:pt>
    <dgm:pt modelId="{34A61327-4E4D-443A-94A3-4D33A6D7D0E3}">
      <dgm:prSet phldrT="[Texto]"/>
      <dgm:spPr/>
      <dgm:t>
        <a:bodyPr/>
        <a:lstStyle/>
        <a:p>
          <a:r>
            <a:rPr lang="es-ES" dirty="0"/>
            <a:t>Dio 3</a:t>
          </a:r>
        </a:p>
      </dgm:t>
    </dgm:pt>
    <dgm:pt modelId="{0665347B-7D2F-4FC9-8F56-11EF493E60CA}" type="parTrans" cxnId="{0E3B2469-9480-4EB9-BE55-3DADE7F10448}">
      <dgm:prSet/>
      <dgm:spPr/>
      <dgm:t>
        <a:bodyPr/>
        <a:lstStyle/>
        <a:p>
          <a:endParaRPr lang="es-ES"/>
        </a:p>
      </dgm:t>
    </dgm:pt>
    <dgm:pt modelId="{3D975020-5312-4030-8AA0-75C64DC3CF4E}" type="sibTrans" cxnId="{0E3B2469-9480-4EB9-BE55-3DADE7F10448}">
      <dgm:prSet/>
      <dgm:spPr/>
      <dgm:t>
        <a:bodyPr/>
        <a:lstStyle/>
        <a:p>
          <a:endParaRPr lang="es-ES"/>
        </a:p>
      </dgm:t>
    </dgm:pt>
    <dgm:pt modelId="{70B3BB73-755C-4FB7-9365-2CA8C05F6DBE}">
      <dgm:prSet phldrT="[Texto]"/>
      <dgm:spPr/>
      <dgm:t>
        <a:bodyPr/>
        <a:lstStyle/>
        <a:p>
          <a:r>
            <a:rPr lang="hr-HR" dirty="0"/>
            <a:t>Provedba društvenih i ekoloških inovacija može poboljšati ugled </a:t>
          </a:r>
          <a:r>
            <a:rPr lang="en-US" dirty="0" err="1"/>
            <a:t>poduzeća</a:t>
          </a:r>
          <a:r>
            <a:rPr lang="hr-HR" dirty="0"/>
            <a:t> i privući društveno osviještene potrošače, a istovremeno smanjiti operativne troškove i promicati održivost.</a:t>
          </a:r>
          <a:r>
            <a:rPr lang="en-US" dirty="0"/>
            <a:t>
</a:t>
          </a:r>
          <a:r>
            <a:rPr lang="hr-HR" dirty="0"/>
            <a:t>Vlasnici </a:t>
          </a:r>
          <a:r>
            <a:rPr lang="en-US" dirty="0" err="1"/>
            <a:t>poduzeća</a:t>
          </a:r>
          <a:r>
            <a:rPr lang="hr-HR" dirty="0"/>
            <a:t> trebali bi poticati kreativnost i kritičko razmišljanje</a:t>
          </a:r>
          <a:r>
            <a:rPr lang="en-US" dirty="0"/>
            <a:t> </a:t>
          </a:r>
          <a:r>
            <a:rPr lang="en-US" dirty="0" err="1"/>
            <a:t>jer</a:t>
          </a:r>
          <a:r>
            <a:rPr lang="en-US" dirty="0"/>
            <a:t> to </a:t>
          </a:r>
          <a:r>
            <a:rPr lang="en-US" dirty="0" err="1"/>
            <a:t>može</a:t>
          </a:r>
          <a:r>
            <a:rPr lang="en-US" dirty="0"/>
            <a:t> </a:t>
          </a:r>
          <a:r>
            <a:rPr lang="hr-HR" dirty="0"/>
            <a:t>dovesti do povećanja </a:t>
          </a:r>
          <a:r>
            <a:rPr lang="hr-HR" dirty="0" err="1"/>
            <a:t>inova</a:t>
          </a:r>
          <a:r>
            <a:rPr lang="en-US" dirty="0" err="1"/>
            <a:t>tivnosti</a:t>
          </a:r>
          <a:r>
            <a:rPr lang="hr-HR" dirty="0"/>
            <a:t>, sposobnosti rješavanja problema i donošenja odluka, što rezultira poboljšanom poslovnom izvedbom i konkurentnošću</a:t>
          </a:r>
          <a:r>
            <a:rPr lang="en-US" dirty="0"/>
            <a:t>.</a:t>
          </a:r>
          <a:endParaRPr lang="es-ES" dirty="0"/>
        </a:p>
      </dgm:t>
    </dgm:pt>
    <dgm:pt modelId="{6A957AE3-DB95-46DC-BEBA-284EA4FD37FD}" type="parTrans" cxnId="{161FFABF-BCBE-4DE8-A77B-72EAA0E776D9}">
      <dgm:prSet/>
      <dgm:spPr/>
      <dgm:t>
        <a:bodyPr/>
        <a:lstStyle/>
        <a:p>
          <a:endParaRPr lang="es-ES"/>
        </a:p>
      </dgm:t>
    </dgm:pt>
    <dgm:pt modelId="{8435039D-A6D3-4E9E-AB8B-A8429F8247C4}" type="sibTrans" cxnId="{161FFABF-BCBE-4DE8-A77B-72EAA0E776D9}">
      <dgm:prSet/>
      <dgm:spPr/>
      <dgm:t>
        <a:bodyPr/>
        <a:lstStyle/>
        <a:p>
          <a:endParaRPr lang="es-ES"/>
        </a:p>
      </dgm:t>
    </dgm:pt>
    <dgm:pt modelId="{D6CEE474-73A7-44A9-A574-EC20939BABE9}">
      <dgm:prSet/>
      <dgm:spPr/>
      <dgm:t>
        <a:bodyPr/>
        <a:lstStyle/>
        <a:p>
          <a:r>
            <a:rPr lang="hr-HR" dirty="0"/>
            <a:t>Društvene i zelene inovacije presudne su za rješavanje društvenih izazova i poboljšanje dobrobiti pojedinaca i zajednica.</a:t>
          </a:r>
          <a:endParaRPr lang="it-IT" dirty="0"/>
        </a:p>
      </dgm:t>
    </dgm:pt>
    <dgm:pt modelId="{22D99703-DCFF-4A95-9134-76259C414BF0}" type="parTrans" cxnId="{ACEC2FED-2072-4424-B461-D40A88C7B249}">
      <dgm:prSet/>
      <dgm:spPr/>
      <dgm:t>
        <a:bodyPr/>
        <a:lstStyle/>
        <a:p>
          <a:endParaRPr lang="it-IT"/>
        </a:p>
      </dgm:t>
    </dgm:pt>
    <dgm:pt modelId="{A8847ED9-B476-43C9-8D8A-2BBB104C8518}" type="sibTrans" cxnId="{ACEC2FED-2072-4424-B461-D40A88C7B249}">
      <dgm:prSet/>
      <dgm:spPr/>
      <dgm:t>
        <a:bodyPr/>
        <a:lstStyle/>
        <a:p>
          <a:endParaRPr lang="it-IT"/>
        </a:p>
      </dgm:t>
    </dgm:pt>
    <dgm:pt modelId="{6DA88307-EA7B-44DD-995C-EBB742DC4F14}">
      <dgm:prSet/>
      <dgm:spPr/>
      <dgm:t>
        <a:bodyPr/>
        <a:lstStyle/>
        <a:p>
          <a:r>
            <a:rPr lang="hr-HR" dirty="0"/>
            <a:t>Kritičko razmišljanje važno je za </a:t>
          </a:r>
          <a:r>
            <a:rPr lang="en-US" dirty="0" err="1"/>
            <a:t>poduzeća</a:t>
          </a:r>
          <a:r>
            <a:rPr lang="hr-HR" dirty="0"/>
            <a:t> jer omogućuje </a:t>
          </a:r>
          <a:r>
            <a:rPr lang="en-US" dirty="0" err="1"/>
            <a:t>zaposlenicima</a:t>
          </a:r>
          <a:r>
            <a:rPr lang="hr-HR" dirty="0"/>
            <a:t> da donos</a:t>
          </a:r>
          <a:r>
            <a:rPr lang="en-US" dirty="0"/>
            <a:t>e</a:t>
          </a:r>
          <a:r>
            <a:rPr lang="hr-HR" dirty="0"/>
            <a:t> informirane odluke i učinkovito rješava</a:t>
          </a:r>
          <a:r>
            <a:rPr lang="en-US" dirty="0" err="1"/>
            <a:t>ju</a:t>
          </a:r>
          <a:r>
            <a:rPr lang="hr-HR" dirty="0"/>
            <a:t> probleme.</a:t>
          </a:r>
          <a:endParaRPr lang="it-IT" dirty="0"/>
        </a:p>
      </dgm:t>
    </dgm:pt>
    <dgm:pt modelId="{1E3D363E-DDDC-4802-BEFA-533381978A43}" type="parTrans" cxnId="{F5918771-949E-417B-A552-8B91E34FA4A4}">
      <dgm:prSet/>
      <dgm:spPr/>
      <dgm:t>
        <a:bodyPr/>
        <a:lstStyle/>
        <a:p>
          <a:endParaRPr lang="it-IT"/>
        </a:p>
      </dgm:t>
    </dgm:pt>
    <dgm:pt modelId="{EA5EE945-A9D0-4D63-B73D-BB8437143308}" type="sibTrans" cxnId="{F5918771-949E-417B-A552-8B91E34FA4A4}">
      <dgm:prSet/>
      <dgm:spPr/>
      <dgm:t>
        <a:bodyPr/>
        <a:lstStyle/>
        <a:p>
          <a:endParaRPr lang="it-IT"/>
        </a:p>
      </dgm:t>
    </dgm:pt>
    <dgm:pt modelId="{49FEBA6B-54F1-40C1-9288-0F2AB2649D67}" type="pres">
      <dgm:prSet presAssocID="{73A37D0F-0A01-427C-806C-3BDE0C554716}" presName="linearFlow" presStyleCnt="0">
        <dgm:presLayoutVars>
          <dgm:dir/>
          <dgm:animLvl val="lvl"/>
          <dgm:resizeHandles val="exact"/>
        </dgm:presLayoutVars>
      </dgm:prSet>
      <dgm:spPr/>
    </dgm:pt>
    <dgm:pt modelId="{207EC565-6A5E-42E7-ADB2-07069A95658F}" type="pres">
      <dgm:prSet presAssocID="{7991A607-7466-4457-87C8-C0CA40315A23}" presName="composite" presStyleCnt="0"/>
      <dgm:spPr/>
    </dgm:pt>
    <dgm:pt modelId="{372C945C-259A-4409-A878-2163FB9FB9E1}" type="pres">
      <dgm:prSet presAssocID="{7991A607-7466-4457-87C8-C0CA40315A2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1BF64C8-B481-4665-A533-2C338B5FE312}" type="pres">
      <dgm:prSet presAssocID="{7991A607-7466-4457-87C8-C0CA40315A23}" presName="descendantText" presStyleLbl="alignAcc1" presStyleIdx="0" presStyleCnt="3">
        <dgm:presLayoutVars>
          <dgm:bulletEnabled val="1"/>
        </dgm:presLayoutVars>
      </dgm:prSet>
      <dgm:spPr/>
    </dgm:pt>
    <dgm:pt modelId="{8D0C9BC5-5A25-46DB-B3A1-99F5F9B1E4EB}" type="pres">
      <dgm:prSet presAssocID="{C29B2F6D-2BFD-4ACD-96BB-CE9968F61031}" presName="sp" presStyleCnt="0"/>
      <dgm:spPr/>
    </dgm:pt>
    <dgm:pt modelId="{0C4CA8CF-FA47-4E25-A8FB-B020A38E2677}" type="pres">
      <dgm:prSet presAssocID="{929949F9-6708-4738-9713-C14A3F26FEC8}" presName="composite" presStyleCnt="0"/>
      <dgm:spPr/>
    </dgm:pt>
    <dgm:pt modelId="{8B8D4138-9F8B-48F9-ADD4-2E3053B5D64B}" type="pres">
      <dgm:prSet presAssocID="{929949F9-6708-4738-9713-C14A3F26FEC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E001D36-7EA7-40EA-B3F8-70F5116F2BEF}" type="pres">
      <dgm:prSet presAssocID="{929949F9-6708-4738-9713-C14A3F26FEC8}" presName="descendantText" presStyleLbl="alignAcc1" presStyleIdx="1" presStyleCnt="3">
        <dgm:presLayoutVars>
          <dgm:bulletEnabled val="1"/>
        </dgm:presLayoutVars>
      </dgm:prSet>
      <dgm:spPr/>
    </dgm:pt>
    <dgm:pt modelId="{11FB023F-A33F-48E9-B9C6-E54DC70040CD}" type="pres">
      <dgm:prSet presAssocID="{ADF06A4A-9857-42CF-BDD4-187E89F55B3D}" presName="sp" presStyleCnt="0"/>
      <dgm:spPr/>
    </dgm:pt>
    <dgm:pt modelId="{43DBC3F6-492D-4C2A-A252-4FEAED53631A}" type="pres">
      <dgm:prSet presAssocID="{34A61327-4E4D-443A-94A3-4D33A6D7D0E3}" presName="composite" presStyleCnt="0"/>
      <dgm:spPr/>
    </dgm:pt>
    <dgm:pt modelId="{70F5F141-B73D-4673-BBE8-3D931F4008F2}" type="pres">
      <dgm:prSet presAssocID="{34A61327-4E4D-443A-94A3-4D33A6D7D0E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4B98815-6EE4-43A6-9D35-F25F57806168}" type="pres">
      <dgm:prSet presAssocID="{34A61327-4E4D-443A-94A3-4D33A6D7D0E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FDC28727-7F33-4001-87F1-D5F76940E233}" srcId="{929949F9-6708-4738-9713-C14A3F26FEC8}" destId="{8A584B21-BCB2-43BB-B64C-7B360D83A862}" srcOrd="0" destOrd="0" parTransId="{425E6093-9D9F-4D0D-AF39-692D3F01524A}" sibTransId="{E714A1FB-4DC7-477F-B50F-618EF34C0C2D}"/>
    <dgm:cxn modelId="{699FF731-067A-414C-87FE-CB60620F8569}" srcId="{73A37D0F-0A01-427C-806C-3BDE0C554716}" destId="{7991A607-7466-4457-87C8-C0CA40315A23}" srcOrd="0" destOrd="0" parTransId="{A4499F8F-8C98-4F22-9390-38711BCBAAE2}" sibTransId="{C29B2F6D-2BFD-4ACD-96BB-CE9968F61031}"/>
    <dgm:cxn modelId="{0E3B2469-9480-4EB9-BE55-3DADE7F10448}" srcId="{73A37D0F-0A01-427C-806C-3BDE0C554716}" destId="{34A61327-4E4D-443A-94A3-4D33A6D7D0E3}" srcOrd="2" destOrd="0" parTransId="{0665347B-7D2F-4FC9-8F56-11EF493E60CA}" sibTransId="{3D975020-5312-4030-8AA0-75C64DC3CF4E}"/>
    <dgm:cxn modelId="{27E4206D-420D-4A44-8E3D-381C32007183}" srcId="{7991A607-7466-4457-87C8-C0CA40315A23}" destId="{70ED07A8-1925-4E2A-A3F7-588056F8DA59}" srcOrd="0" destOrd="0" parTransId="{BA2AA8D9-8A0B-4C44-AC4A-E229D520682F}" sibTransId="{358BC604-4285-4A45-AB42-ABED8F39E3D2}"/>
    <dgm:cxn modelId="{F5918771-949E-417B-A552-8B91E34FA4A4}" srcId="{929949F9-6708-4738-9713-C14A3F26FEC8}" destId="{6DA88307-EA7B-44DD-995C-EBB742DC4F14}" srcOrd="1" destOrd="0" parTransId="{1E3D363E-DDDC-4802-BEFA-533381978A43}" sibTransId="{EA5EE945-A9D0-4D63-B73D-BB8437143308}"/>
    <dgm:cxn modelId="{AD670B58-B3EC-4AAA-9548-8E67132A1022}" type="presOf" srcId="{73A37D0F-0A01-427C-806C-3BDE0C554716}" destId="{49FEBA6B-54F1-40C1-9288-0F2AB2649D67}" srcOrd="0" destOrd="0" presId="urn:microsoft.com/office/officeart/2005/8/layout/chevron2"/>
    <dgm:cxn modelId="{30145381-78CD-45F1-A2C5-4FA86B038B2D}" type="presOf" srcId="{7991A607-7466-4457-87C8-C0CA40315A23}" destId="{372C945C-259A-4409-A878-2163FB9FB9E1}" srcOrd="0" destOrd="0" presId="urn:microsoft.com/office/officeart/2005/8/layout/chevron2"/>
    <dgm:cxn modelId="{5F7634A8-F0F7-4878-A74D-52317EA83116}" type="presOf" srcId="{8A584B21-BCB2-43BB-B64C-7B360D83A862}" destId="{EE001D36-7EA7-40EA-B3F8-70F5116F2BEF}" srcOrd="0" destOrd="0" presId="urn:microsoft.com/office/officeart/2005/8/layout/chevron2"/>
    <dgm:cxn modelId="{CC5EE9BB-8B97-40EC-A28D-88215B8948DF}" type="presOf" srcId="{34A61327-4E4D-443A-94A3-4D33A6D7D0E3}" destId="{70F5F141-B73D-4673-BBE8-3D931F4008F2}" srcOrd="0" destOrd="0" presId="urn:microsoft.com/office/officeart/2005/8/layout/chevron2"/>
    <dgm:cxn modelId="{161FFABF-BCBE-4DE8-A77B-72EAA0E776D9}" srcId="{34A61327-4E4D-443A-94A3-4D33A6D7D0E3}" destId="{70B3BB73-755C-4FB7-9365-2CA8C05F6DBE}" srcOrd="0" destOrd="0" parTransId="{6A957AE3-DB95-46DC-BEBA-284EA4FD37FD}" sibTransId="{8435039D-A6D3-4E9E-AB8B-A8429F8247C4}"/>
    <dgm:cxn modelId="{602B11CA-F846-4D8B-92B3-0DBBF392E24A}" type="presOf" srcId="{929949F9-6708-4738-9713-C14A3F26FEC8}" destId="{8B8D4138-9F8B-48F9-ADD4-2E3053B5D64B}" srcOrd="0" destOrd="0" presId="urn:microsoft.com/office/officeart/2005/8/layout/chevron2"/>
    <dgm:cxn modelId="{35BBE6D6-8A34-4EF0-BE37-2AD9EFBEBC78}" type="presOf" srcId="{6DA88307-EA7B-44DD-995C-EBB742DC4F14}" destId="{EE001D36-7EA7-40EA-B3F8-70F5116F2BEF}" srcOrd="0" destOrd="1" presId="urn:microsoft.com/office/officeart/2005/8/layout/chevron2"/>
    <dgm:cxn modelId="{4BA320E8-2DF3-4E7E-B18B-659CEB6FD011}" type="presOf" srcId="{70B3BB73-755C-4FB7-9365-2CA8C05F6DBE}" destId="{E4B98815-6EE4-43A6-9D35-F25F57806168}" srcOrd="0" destOrd="0" presId="urn:microsoft.com/office/officeart/2005/8/layout/chevron2"/>
    <dgm:cxn modelId="{A21B05EC-F0D0-41F9-8314-0983B6A9E671}" type="presOf" srcId="{D6CEE474-73A7-44A9-A574-EC20939BABE9}" destId="{61BF64C8-B481-4665-A533-2C338B5FE312}" srcOrd="0" destOrd="1" presId="urn:microsoft.com/office/officeart/2005/8/layout/chevron2"/>
    <dgm:cxn modelId="{ACEC2FED-2072-4424-B461-D40A88C7B249}" srcId="{7991A607-7466-4457-87C8-C0CA40315A23}" destId="{D6CEE474-73A7-44A9-A574-EC20939BABE9}" srcOrd="1" destOrd="0" parTransId="{22D99703-DCFF-4A95-9134-76259C414BF0}" sibTransId="{A8847ED9-B476-43C9-8D8A-2BBB104C8518}"/>
    <dgm:cxn modelId="{8AA7AEF0-2C43-4D1F-9795-3D7C3DEEEFE8}" srcId="{73A37D0F-0A01-427C-806C-3BDE0C554716}" destId="{929949F9-6708-4738-9713-C14A3F26FEC8}" srcOrd="1" destOrd="0" parTransId="{0F7E1A38-7E70-42A4-AF68-F54EB88D3B4D}" sibTransId="{ADF06A4A-9857-42CF-BDD4-187E89F55B3D}"/>
    <dgm:cxn modelId="{A78A66F7-08BB-42E0-B03F-F4DC4DD532B6}" type="presOf" srcId="{70ED07A8-1925-4E2A-A3F7-588056F8DA59}" destId="{61BF64C8-B481-4665-A533-2C338B5FE312}" srcOrd="0" destOrd="0" presId="urn:microsoft.com/office/officeart/2005/8/layout/chevron2"/>
    <dgm:cxn modelId="{09807F57-12DA-4D52-B57C-4BDD525106D8}" type="presParOf" srcId="{49FEBA6B-54F1-40C1-9288-0F2AB2649D67}" destId="{207EC565-6A5E-42E7-ADB2-07069A95658F}" srcOrd="0" destOrd="0" presId="urn:microsoft.com/office/officeart/2005/8/layout/chevron2"/>
    <dgm:cxn modelId="{97491901-C94B-4FFC-99E6-910F39736E23}" type="presParOf" srcId="{207EC565-6A5E-42E7-ADB2-07069A95658F}" destId="{372C945C-259A-4409-A878-2163FB9FB9E1}" srcOrd="0" destOrd="0" presId="urn:microsoft.com/office/officeart/2005/8/layout/chevron2"/>
    <dgm:cxn modelId="{2FBA76C3-8673-4687-BF2D-D692649B23DD}" type="presParOf" srcId="{207EC565-6A5E-42E7-ADB2-07069A95658F}" destId="{61BF64C8-B481-4665-A533-2C338B5FE312}" srcOrd="1" destOrd="0" presId="urn:microsoft.com/office/officeart/2005/8/layout/chevron2"/>
    <dgm:cxn modelId="{FD308ED2-4D5E-4944-873C-3CFAC0F385CF}" type="presParOf" srcId="{49FEBA6B-54F1-40C1-9288-0F2AB2649D67}" destId="{8D0C9BC5-5A25-46DB-B3A1-99F5F9B1E4EB}" srcOrd="1" destOrd="0" presId="urn:microsoft.com/office/officeart/2005/8/layout/chevron2"/>
    <dgm:cxn modelId="{5F56241B-B13A-4B8F-AD65-D694E2218559}" type="presParOf" srcId="{49FEBA6B-54F1-40C1-9288-0F2AB2649D67}" destId="{0C4CA8CF-FA47-4E25-A8FB-B020A38E2677}" srcOrd="2" destOrd="0" presId="urn:microsoft.com/office/officeart/2005/8/layout/chevron2"/>
    <dgm:cxn modelId="{0DEF7DC1-4560-4022-89E1-FA86916C3BA0}" type="presParOf" srcId="{0C4CA8CF-FA47-4E25-A8FB-B020A38E2677}" destId="{8B8D4138-9F8B-48F9-ADD4-2E3053B5D64B}" srcOrd="0" destOrd="0" presId="urn:microsoft.com/office/officeart/2005/8/layout/chevron2"/>
    <dgm:cxn modelId="{5F1A5EED-385D-4EC0-BE1D-E39F01ACEAC8}" type="presParOf" srcId="{0C4CA8CF-FA47-4E25-A8FB-B020A38E2677}" destId="{EE001D36-7EA7-40EA-B3F8-70F5116F2BEF}" srcOrd="1" destOrd="0" presId="urn:microsoft.com/office/officeart/2005/8/layout/chevron2"/>
    <dgm:cxn modelId="{A10AF34B-A236-4F6B-9134-003D713D830C}" type="presParOf" srcId="{49FEBA6B-54F1-40C1-9288-0F2AB2649D67}" destId="{11FB023F-A33F-48E9-B9C6-E54DC70040CD}" srcOrd="3" destOrd="0" presId="urn:microsoft.com/office/officeart/2005/8/layout/chevron2"/>
    <dgm:cxn modelId="{CF46E0F7-A030-49E2-AEB2-A777A729E0CA}" type="presParOf" srcId="{49FEBA6B-54F1-40C1-9288-0F2AB2649D67}" destId="{43DBC3F6-492D-4C2A-A252-4FEAED53631A}" srcOrd="4" destOrd="0" presId="urn:microsoft.com/office/officeart/2005/8/layout/chevron2"/>
    <dgm:cxn modelId="{3A024983-132F-4E2E-95B9-BADB6B3C2FCF}" type="presParOf" srcId="{43DBC3F6-492D-4C2A-A252-4FEAED53631A}" destId="{70F5F141-B73D-4673-BBE8-3D931F4008F2}" srcOrd="0" destOrd="0" presId="urn:microsoft.com/office/officeart/2005/8/layout/chevron2"/>
    <dgm:cxn modelId="{B0522303-EC98-48BF-A1D2-3575D76B1E92}" type="presParOf" srcId="{43DBC3F6-492D-4C2A-A252-4FEAED53631A}" destId="{E4B98815-6EE4-43A6-9D35-F25F578061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2FEFD-0534-4CDE-BDFC-5DC8A0A6E211}">
      <dsp:nvSpPr>
        <dsp:cNvPr id="0" name=""/>
        <dsp:cNvSpPr/>
      </dsp:nvSpPr>
      <dsp:spPr>
        <a:xfrm rot="16200000">
          <a:off x="-398981" y="400220"/>
          <a:ext cx="4022725" cy="322228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3294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DIO 1: </a:t>
          </a:r>
          <a:r>
            <a:rPr lang="en-GB" sz="2600" kern="1200" dirty="0" err="1"/>
            <a:t>Inovacije</a:t>
          </a:r>
          <a:endParaRPr lang="es-E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 err="1"/>
            <a:t>Što</a:t>
          </a:r>
          <a:r>
            <a:rPr lang="en-GB" sz="2000" kern="1200" dirty="0"/>
            <a:t> je </a:t>
          </a:r>
          <a:r>
            <a:rPr lang="en-GB" sz="2000" kern="1200" dirty="0" err="1"/>
            <a:t>inovacija</a:t>
          </a:r>
          <a:r>
            <a:rPr lang="en-GB" sz="2000" kern="1200" dirty="0"/>
            <a:t>? 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/>
            <a:t>Definicije ključnih pojmova</a:t>
          </a:r>
          <a:r>
            <a:rPr lang="en-GB" sz="2000" kern="1200" dirty="0"/>
            <a:t> </a:t>
          </a:r>
          <a:endParaRPr lang="es-ES" sz="2000" kern="1200" dirty="0"/>
        </a:p>
      </dsp:txBody>
      <dsp:txXfrm rot="5400000">
        <a:off x="1240" y="804544"/>
        <a:ext cx="3222284" cy="2413635"/>
      </dsp:txXfrm>
    </dsp:sp>
    <dsp:sp modelId="{6A06E1D3-CB2E-499A-A964-4B9EA4634424}">
      <dsp:nvSpPr>
        <dsp:cNvPr id="0" name=""/>
        <dsp:cNvSpPr/>
      </dsp:nvSpPr>
      <dsp:spPr>
        <a:xfrm rot="16200000">
          <a:off x="3064974" y="400220"/>
          <a:ext cx="4022725" cy="322228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3294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DIO 2: </a:t>
          </a:r>
          <a:r>
            <a:rPr lang="hr-HR" sz="2600" kern="1200" dirty="0"/>
            <a:t>Kreativnost i kritičko </a:t>
          </a:r>
          <a:r>
            <a:rPr lang="en-US" sz="2600" kern="1200" dirty="0" err="1"/>
            <a:t>razmišljanje</a:t>
          </a:r>
          <a:endParaRPr lang="es-E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 err="1"/>
            <a:t>Pregled</a:t>
          </a:r>
          <a:r>
            <a:rPr lang="es-ES" sz="2000" kern="1200" dirty="0"/>
            <a:t> </a:t>
          </a:r>
          <a:r>
            <a:rPr lang="es-ES" sz="2000" kern="1200" dirty="0" err="1"/>
            <a:t>pojmova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 err="1"/>
            <a:t>Operativni</a:t>
          </a:r>
          <a:r>
            <a:rPr lang="en-GB" sz="2000" kern="1200" dirty="0"/>
            <a:t> </a:t>
          </a:r>
          <a:r>
            <a:rPr lang="en-GB" sz="2000" kern="1200" dirty="0" err="1"/>
            <a:t>aspekti</a:t>
          </a:r>
          <a:endParaRPr lang="es-ES" sz="2000" kern="1200" dirty="0"/>
        </a:p>
      </dsp:txBody>
      <dsp:txXfrm rot="5400000">
        <a:off x="3465195" y="804544"/>
        <a:ext cx="3222284" cy="2413635"/>
      </dsp:txXfrm>
    </dsp:sp>
    <dsp:sp modelId="{3DEE8081-9DAE-447D-949C-DEF3860D6332}">
      <dsp:nvSpPr>
        <dsp:cNvPr id="0" name=""/>
        <dsp:cNvSpPr/>
      </dsp:nvSpPr>
      <dsp:spPr>
        <a:xfrm rot="16200000">
          <a:off x="6528930" y="400220"/>
          <a:ext cx="4022725" cy="322228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3294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DIO 3: </a:t>
          </a:r>
          <a:r>
            <a:rPr lang="hr-HR" sz="2600" kern="1200" dirty="0"/>
            <a:t>Preporuke za </a:t>
          </a:r>
          <a:r>
            <a:rPr lang="en-US" sz="2600" kern="1200" dirty="0" err="1"/>
            <a:t>poduzetnike</a:t>
          </a:r>
          <a:endParaRPr lang="es-E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b="0" kern="1200" dirty="0"/>
            <a:t>Kako iskoristiti društvene i zelene inovacije</a:t>
          </a:r>
          <a:endParaRPr lang="es-E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 err="1"/>
            <a:t>Kako</a:t>
          </a:r>
          <a:r>
            <a:rPr lang="en-US" sz="2000" b="0" kern="1200" dirty="0"/>
            <a:t> </a:t>
          </a:r>
          <a:r>
            <a:rPr lang="en-US" sz="2000" b="0" kern="1200" dirty="0" err="1"/>
            <a:t>iskoristiti</a:t>
          </a:r>
          <a:r>
            <a:rPr lang="en-US" sz="2000" b="0" kern="1200" dirty="0"/>
            <a:t> </a:t>
          </a:r>
          <a:r>
            <a:rPr lang="en-US" sz="2000" b="0" kern="1200" dirty="0" err="1"/>
            <a:t>kreativnosti</a:t>
          </a:r>
          <a:r>
            <a:rPr lang="en-US" sz="2000" b="0" kern="1200" dirty="0"/>
            <a:t> i </a:t>
          </a:r>
          <a:r>
            <a:rPr lang="en-US" sz="2000" b="0" kern="1200" dirty="0" err="1"/>
            <a:t>kritičko</a:t>
          </a:r>
          <a:r>
            <a:rPr lang="en-US" sz="2000" b="0" kern="1200" dirty="0"/>
            <a:t> </a:t>
          </a:r>
          <a:r>
            <a:rPr lang="en-US" sz="2000" b="0" kern="1200" dirty="0" err="1"/>
            <a:t>razmišljanje</a:t>
          </a:r>
          <a:endParaRPr lang="es-ES" sz="2000" b="0" kern="1200" dirty="0"/>
        </a:p>
      </dsp:txBody>
      <dsp:txXfrm rot="5400000">
        <a:off x="6929151" y="804544"/>
        <a:ext cx="3222284" cy="2413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C945C-259A-4409-A878-2163FB9FB9E1}">
      <dsp:nvSpPr>
        <dsp:cNvPr id="0" name=""/>
        <dsp:cNvSpPr/>
      </dsp:nvSpPr>
      <dsp:spPr>
        <a:xfrm rot="5400000">
          <a:off x="-239162" y="241997"/>
          <a:ext cx="1594416" cy="11160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/>
            <a:t>Dio 1</a:t>
          </a:r>
        </a:p>
      </dsp:txBody>
      <dsp:txXfrm rot="-5400000">
        <a:off x="1" y="560881"/>
        <a:ext cx="1116091" cy="478325"/>
      </dsp:txXfrm>
    </dsp:sp>
    <dsp:sp modelId="{61BF64C8-B481-4665-A533-2C338B5FE312}">
      <dsp:nvSpPr>
        <dsp:cNvPr id="0" name=""/>
        <dsp:cNvSpPr/>
      </dsp:nvSpPr>
      <dsp:spPr>
        <a:xfrm rot="5400000">
          <a:off x="5069060" y="-3950133"/>
          <a:ext cx="1036370" cy="89423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Inovacije pomažu </a:t>
          </a:r>
          <a:r>
            <a:rPr lang="en-US" sz="1400" kern="1200" dirty="0" err="1"/>
            <a:t>poduzećima</a:t>
          </a:r>
          <a:r>
            <a:rPr lang="hr-HR" sz="1400" kern="1200" dirty="0"/>
            <a:t> da budu konkurentni</a:t>
          </a:r>
          <a:r>
            <a:rPr lang="en-US" sz="1400" kern="1200" dirty="0"/>
            <a:t>ja</a:t>
          </a:r>
          <a:r>
            <a:rPr lang="hr-HR" sz="1400" kern="1200" dirty="0"/>
            <a:t>, </a:t>
          </a:r>
          <a:r>
            <a:rPr lang="hr-HR" sz="1400" kern="1200" dirty="0" err="1"/>
            <a:t>učinkovitij</a:t>
          </a:r>
          <a:r>
            <a:rPr lang="en-US" sz="1400" kern="1200" dirty="0"/>
            <a:t>a</a:t>
          </a:r>
          <a:r>
            <a:rPr lang="hr-HR" sz="1400" kern="1200" dirty="0"/>
            <a:t>, poveća</a:t>
          </a:r>
          <a:r>
            <a:rPr lang="en-US" sz="1400" kern="1200" dirty="0" err="1"/>
            <a:t>ju</a:t>
          </a:r>
          <a:r>
            <a:rPr lang="hr-HR" sz="1400" kern="1200" dirty="0"/>
            <a:t> prihode i pobo</a:t>
          </a:r>
          <a:r>
            <a:rPr lang="en-US" sz="1400" kern="1200" dirty="0" err="1"/>
            <a:t>ljšaju</a:t>
          </a:r>
          <a:r>
            <a:rPr lang="hr-HR" sz="1400" kern="1200" dirty="0"/>
            <a:t> </a:t>
          </a:r>
          <a:r>
            <a:rPr lang="en-US" sz="1400" kern="1200" dirty="0" err="1"/>
            <a:t>proizvode</a:t>
          </a:r>
          <a:r>
            <a:rPr lang="hr-HR" sz="1400" kern="1200" dirty="0"/>
            <a:t>/usluge</a:t>
          </a:r>
          <a:r>
            <a:rPr lang="en-US" sz="1400" kern="1200" dirty="0"/>
            <a:t>.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Društvene i zelene inovacije presudne su za rješavanje društvenih izazova i poboljšanje dobrobiti pojedinaca i zajednica.</a:t>
          </a:r>
          <a:endParaRPr lang="it-IT" sz="1400" kern="1200" dirty="0"/>
        </a:p>
      </dsp:txBody>
      <dsp:txXfrm rot="-5400000">
        <a:off x="1116092" y="53426"/>
        <a:ext cx="8891717" cy="935188"/>
      </dsp:txXfrm>
    </dsp:sp>
    <dsp:sp modelId="{8B8D4138-9F8B-48F9-ADD4-2E3053B5D64B}">
      <dsp:nvSpPr>
        <dsp:cNvPr id="0" name=""/>
        <dsp:cNvSpPr/>
      </dsp:nvSpPr>
      <dsp:spPr>
        <a:xfrm rot="5400000">
          <a:off x="-239162" y="1642335"/>
          <a:ext cx="1594416" cy="11160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/>
            <a:t>Dio 2</a:t>
          </a:r>
        </a:p>
      </dsp:txBody>
      <dsp:txXfrm rot="-5400000">
        <a:off x="1" y="1961219"/>
        <a:ext cx="1116091" cy="478325"/>
      </dsp:txXfrm>
    </dsp:sp>
    <dsp:sp modelId="{EE001D36-7EA7-40EA-B3F8-70F5116F2BEF}">
      <dsp:nvSpPr>
        <dsp:cNvPr id="0" name=""/>
        <dsp:cNvSpPr/>
      </dsp:nvSpPr>
      <dsp:spPr>
        <a:xfrm rot="5400000">
          <a:off x="5069060" y="-2549796"/>
          <a:ext cx="1036370" cy="89423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Kreativnost je važna za poslovanje jer </a:t>
          </a:r>
          <a:r>
            <a:rPr lang="en-US" sz="1400" kern="1200" dirty="0" err="1"/>
            <a:t>poduzećima</a:t>
          </a:r>
          <a:r>
            <a:rPr lang="hr-HR" sz="1400" kern="1200" dirty="0"/>
            <a:t> omogućuje razvoj novih i inovativnih ideja, proizvoda i usluga koji mogu dovesti do povećanja prihoda i konkurentnosti.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Kritičko razmišljanje važno je za </a:t>
          </a:r>
          <a:r>
            <a:rPr lang="en-US" sz="1400" kern="1200" dirty="0" err="1"/>
            <a:t>poduzeća</a:t>
          </a:r>
          <a:r>
            <a:rPr lang="hr-HR" sz="1400" kern="1200" dirty="0"/>
            <a:t> jer omogućuje </a:t>
          </a:r>
          <a:r>
            <a:rPr lang="en-US" sz="1400" kern="1200" dirty="0" err="1"/>
            <a:t>zaposlenicima</a:t>
          </a:r>
          <a:r>
            <a:rPr lang="hr-HR" sz="1400" kern="1200" dirty="0"/>
            <a:t> da donos</a:t>
          </a:r>
          <a:r>
            <a:rPr lang="en-US" sz="1400" kern="1200" dirty="0"/>
            <a:t>e</a:t>
          </a:r>
          <a:r>
            <a:rPr lang="hr-HR" sz="1400" kern="1200" dirty="0"/>
            <a:t> informirane odluke i učinkovito rješava</a:t>
          </a:r>
          <a:r>
            <a:rPr lang="en-US" sz="1400" kern="1200" dirty="0" err="1"/>
            <a:t>ju</a:t>
          </a:r>
          <a:r>
            <a:rPr lang="hr-HR" sz="1400" kern="1200" dirty="0"/>
            <a:t> probleme.</a:t>
          </a:r>
          <a:endParaRPr lang="it-IT" sz="1400" kern="1200" dirty="0"/>
        </a:p>
      </dsp:txBody>
      <dsp:txXfrm rot="-5400000">
        <a:off x="1116092" y="1453763"/>
        <a:ext cx="8891717" cy="935188"/>
      </dsp:txXfrm>
    </dsp:sp>
    <dsp:sp modelId="{70F5F141-B73D-4673-BBE8-3D931F4008F2}">
      <dsp:nvSpPr>
        <dsp:cNvPr id="0" name=""/>
        <dsp:cNvSpPr/>
      </dsp:nvSpPr>
      <dsp:spPr>
        <a:xfrm rot="5400000">
          <a:off x="-239162" y="3042672"/>
          <a:ext cx="1594416" cy="11160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kern="1200" dirty="0"/>
            <a:t>Dio 3</a:t>
          </a:r>
        </a:p>
      </dsp:txBody>
      <dsp:txXfrm rot="-5400000">
        <a:off x="1" y="3361556"/>
        <a:ext cx="1116091" cy="478325"/>
      </dsp:txXfrm>
    </dsp:sp>
    <dsp:sp modelId="{E4B98815-6EE4-43A6-9D35-F25F57806168}">
      <dsp:nvSpPr>
        <dsp:cNvPr id="0" name=""/>
        <dsp:cNvSpPr/>
      </dsp:nvSpPr>
      <dsp:spPr>
        <a:xfrm rot="5400000">
          <a:off x="5069060" y="-1149458"/>
          <a:ext cx="1036370" cy="89423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Provedba društvenih i ekoloških inovacija može poboljšati ugled </a:t>
          </a:r>
          <a:r>
            <a:rPr lang="en-US" sz="1400" kern="1200" dirty="0" err="1"/>
            <a:t>poduzeća</a:t>
          </a:r>
          <a:r>
            <a:rPr lang="hr-HR" sz="1400" kern="1200" dirty="0"/>
            <a:t> i privući društveno osviještene potrošače, a istovremeno smanjiti operativne troškove i promicati održivost.</a:t>
          </a:r>
          <a:r>
            <a:rPr lang="en-US" sz="1400" kern="1200" dirty="0"/>
            <a:t>
</a:t>
          </a:r>
          <a:r>
            <a:rPr lang="hr-HR" sz="1400" kern="1200" dirty="0"/>
            <a:t>Vlasnici </a:t>
          </a:r>
          <a:r>
            <a:rPr lang="en-US" sz="1400" kern="1200" dirty="0" err="1"/>
            <a:t>poduzeća</a:t>
          </a:r>
          <a:r>
            <a:rPr lang="hr-HR" sz="1400" kern="1200" dirty="0"/>
            <a:t> trebali bi poticati kreativnost i kritičko razmišljanje</a:t>
          </a:r>
          <a:r>
            <a:rPr lang="en-US" sz="1400" kern="1200" dirty="0"/>
            <a:t> </a:t>
          </a:r>
          <a:r>
            <a:rPr lang="en-US" sz="1400" kern="1200" dirty="0" err="1"/>
            <a:t>jer</a:t>
          </a:r>
          <a:r>
            <a:rPr lang="en-US" sz="1400" kern="1200" dirty="0"/>
            <a:t> to </a:t>
          </a:r>
          <a:r>
            <a:rPr lang="en-US" sz="1400" kern="1200" dirty="0" err="1"/>
            <a:t>može</a:t>
          </a:r>
          <a:r>
            <a:rPr lang="en-US" sz="1400" kern="1200" dirty="0"/>
            <a:t> </a:t>
          </a:r>
          <a:r>
            <a:rPr lang="hr-HR" sz="1400" kern="1200" dirty="0"/>
            <a:t>dovesti do povećanja </a:t>
          </a:r>
          <a:r>
            <a:rPr lang="hr-HR" sz="1400" kern="1200" dirty="0" err="1"/>
            <a:t>inova</a:t>
          </a:r>
          <a:r>
            <a:rPr lang="en-US" sz="1400" kern="1200" dirty="0" err="1"/>
            <a:t>tivnosti</a:t>
          </a:r>
          <a:r>
            <a:rPr lang="hr-HR" sz="1400" kern="1200" dirty="0"/>
            <a:t>, sposobnosti rješavanja problema i donošenja odluka, što rezultira poboljšanom poslovnom izvedbom i konkurentnošću</a:t>
          </a:r>
          <a:r>
            <a:rPr lang="en-US" sz="1400" kern="1200" dirty="0"/>
            <a:t>.</a:t>
          </a:r>
          <a:endParaRPr lang="es-ES" sz="1400" kern="1200" dirty="0"/>
        </a:p>
      </dsp:txBody>
      <dsp:txXfrm rot="-5400000">
        <a:off x="1116092" y="2854101"/>
        <a:ext cx="8891717" cy="935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E7C1F-C48C-4E3E-9259-3984D47D1058}" type="datetimeFigureOut">
              <a:rPr lang="it-IT" smtClean="0"/>
              <a:t>17/02/2023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79B98-4082-4BE1-BADC-468BA3F71B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99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04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744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674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03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27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71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496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50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242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7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908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626B79-3724-4A98-8B34-EC614ED41867}" type="datetimeFigureOut">
              <a:rPr lang="sk-SK" smtClean="0"/>
              <a:t>17. 2. 2023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754EC8-050A-48C1-A943-B12B8B2B4DD3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61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ffectiviology.com/reflective-learning/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s://asana.com/it/resources/convergent-vs-divergen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esignuni.eu/challenging-assumptions/" TargetMode="External"/><Relationship Id="rId5" Type="http://schemas.openxmlformats.org/officeDocument/2006/relationships/hyperlink" Target="https://www.adelaide.edu.au/writingcentre/sites/default/files/docs/learningguide-mindmapping.pdf" TargetMode="External"/><Relationship Id="rId4" Type="http://schemas.openxmlformats.org/officeDocument/2006/relationships/hyperlink" Target="https://www.mindtools.com/acv0de1/brainstorm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tartproject.eu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aineet.com/blog/amazon-innovation-culture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s://www.aurumbureau.com/how-tesla-became-the-most-innovative-company-in-the-world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scientificamerican.com/article/understanding-the-real-innovation-behind-the-iphone/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www.le-vpn.com/netflix-10-innovations-changed-world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A0732-8212-434E-AAE7-A9DC0EC61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917576"/>
            <a:ext cx="10058400" cy="2407535"/>
          </a:xfrm>
        </p:spPr>
        <p:txBody>
          <a:bodyPr>
            <a:normAutofit/>
          </a:bodyPr>
          <a:lstStyle/>
          <a:p>
            <a:pPr algn="ctr"/>
            <a:r>
              <a:rPr lang="en-GB" dirty="0" err="1"/>
              <a:t>Inovacije</a:t>
            </a:r>
            <a:r>
              <a:rPr lang="en-GB" dirty="0"/>
              <a:t> i </a:t>
            </a:r>
            <a:r>
              <a:rPr lang="en-GB" dirty="0" err="1"/>
              <a:t>iskorištavanje</a:t>
            </a:r>
            <a:r>
              <a:rPr lang="en-GB" dirty="0"/>
              <a:t> </a:t>
            </a:r>
            <a:r>
              <a:rPr lang="en-GB" dirty="0" err="1"/>
              <a:t>prilika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F345A6-199C-4D56-A1AA-38821652C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5307062"/>
            <a:ext cx="10058400" cy="836609"/>
          </a:xfrm>
        </p:spPr>
        <p:txBody>
          <a:bodyPr>
            <a:normAutofit/>
          </a:bodyPr>
          <a:lstStyle/>
          <a:p>
            <a:pPr algn="ctr"/>
            <a:r>
              <a:rPr lang="sk-SK" sz="1800" b="1" dirty="0">
                <a:latin typeface="+mn-lt"/>
              </a:rPr>
              <a:t>RESTART</a:t>
            </a:r>
            <a:r>
              <a:rPr lang="sk-SK" sz="1800" dirty="0">
                <a:latin typeface="+mn-lt"/>
              </a:rPr>
              <a:t> – </a:t>
            </a:r>
            <a:r>
              <a:rPr kumimoji="0" lang="en-US" sz="1800" b="0" i="0" u="none" strike="noStrike" kern="1200" cap="all" spc="20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Osposobljavanje</a:t>
            </a:r>
            <a:r>
              <a:rPr kumimoji="0" lang="en-US" sz="1800" b="0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all" spc="20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poduzetnika</a:t>
            </a:r>
            <a:r>
              <a:rPr kumimoji="0" lang="en-US" sz="1800" b="0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 </a:t>
            </a:r>
            <a:r>
              <a:rPr kumimoji="0" lang="en-US" sz="1800" b="0" i="0" u="none" strike="noStrike" kern="1200" cap="all" spc="20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svrhu</a:t>
            </a:r>
            <a:r>
              <a:rPr kumimoji="0" lang="en-US" sz="1800" b="0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all" spc="20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otpornosti</a:t>
            </a:r>
            <a:r>
              <a:rPr kumimoji="0" lang="en-US" sz="1800" b="0" i="0" u="none" strike="noStrike" kern="1200" cap="all" spc="20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 </a:t>
            </a:r>
            <a:r>
              <a:rPr kumimoji="0" lang="en-US" sz="1800" b="0" i="0" u="none" strike="noStrike" kern="1200" cap="all" spc="20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razvoja</a:t>
            </a:r>
            <a:endParaRPr lang="sk-SK" sz="1800" dirty="0">
              <a:latin typeface="+mn-lt"/>
            </a:endParaRPr>
          </a:p>
          <a:p>
            <a:pPr algn="ctr"/>
            <a:r>
              <a:rPr lang="sk-SK" sz="1800" dirty="0">
                <a:latin typeface="+mn-lt"/>
              </a:rPr>
              <a:t>ERASMUS + 2021-1-SK01-KA220-VET-000034882</a:t>
            </a:r>
          </a:p>
        </p:txBody>
      </p:sp>
      <p:pic>
        <p:nvPicPr>
          <p:cNvPr id="1026" name="Picture 2" descr="Rest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8" y="290856"/>
            <a:ext cx="4226502" cy="77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E33EF2F1-C015-5730-2F7E-444A13EF48CE}"/>
              </a:ext>
            </a:extLst>
          </p:cNvPr>
          <p:cNvSpPr txBox="1">
            <a:spLocks/>
          </p:cNvSpPr>
          <p:nvPr/>
        </p:nvSpPr>
        <p:spPr>
          <a:xfrm>
            <a:off x="1097280" y="4410702"/>
            <a:ext cx="10058400" cy="836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800" b="1" dirty="0">
                <a:latin typeface="+mn-lt"/>
              </a:rPr>
              <a:t>IZRADILA PARTNERSKA ORGANIZACIJA</a:t>
            </a:r>
            <a:r>
              <a:rPr lang="es-ES" sz="1800" b="1" dirty="0">
                <a:latin typeface="+mn-lt"/>
              </a:rPr>
              <a:t>: IHF</a:t>
            </a:r>
            <a:endParaRPr lang="sk-SK" sz="1800" dirty="0">
              <a:latin typeface="+mn-lt"/>
            </a:endParaRPr>
          </a:p>
        </p:txBody>
      </p:sp>
      <p:pic>
        <p:nvPicPr>
          <p:cNvPr id="9" name="Obrázok 8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020" y="498994"/>
            <a:ext cx="2567940" cy="53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90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กลุ่ม 32">
            <a:extLst>
              <a:ext uri="{FF2B5EF4-FFF2-40B4-BE49-F238E27FC236}">
                <a16:creationId xmlns:a16="http://schemas.microsoft.com/office/drawing/2014/main" id="{212D4223-EA5C-490C-EA6D-BCF95F80A75F}"/>
              </a:ext>
            </a:extLst>
          </p:cNvPr>
          <p:cNvGrpSpPr>
            <a:grpSpLocks noChangeAspect="1"/>
          </p:cNvGrpSpPr>
          <p:nvPr/>
        </p:nvGrpSpPr>
        <p:grpSpPr>
          <a:xfrm>
            <a:off x="7519287" y="4102033"/>
            <a:ext cx="1911370" cy="2160000"/>
            <a:chOff x="14763482" y="6901869"/>
            <a:chExt cx="5018356" cy="5671131"/>
          </a:xfrm>
        </p:grpSpPr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87277D94-407B-09EE-2C3C-FD55B52EE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62636" y="6901869"/>
              <a:ext cx="4919201" cy="5671131"/>
            </a:xfrm>
            <a:custGeom>
              <a:avLst/>
              <a:gdLst>
                <a:gd name="T0" fmla="*/ 2486 w 2486"/>
                <a:gd name="T1" fmla="*/ 2156 h 2866"/>
                <a:gd name="T2" fmla="*/ 1243 w 2486"/>
                <a:gd name="T3" fmla="*/ 2866 h 2866"/>
                <a:gd name="T4" fmla="*/ 0 w 2486"/>
                <a:gd name="T5" fmla="*/ 2156 h 2866"/>
                <a:gd name="T6" fmla="*/ 0 w 2486"/>
                <a:gd name="T7" fmla="*/ 710 h 2866"/>
                <a:gd name="T8" fmla="*/ 1243 w 2486"/>
                <a:gd name="T9" fmla="*/ 0 h 2866"/>
                <a:gd name="T10" fmla="*/ 2486 w 2486"/>
                <a:gd name="T11" fmla="*/ 710 h 2866"/>
                <a:gd name="T12" fmla="*/ 2486 w 2486"/>
                <a:gd name="T13" fmla="*/ 2156 h 2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6" h="2866">
                  <a:moveTo>
                    <a:pt x="2486" y="2156"/>
                  </a:moveTo>
                  <a:lnTo>
                    <a:pt x="1243" y="2866"/>
                  </a:lnTo>
                  <a:lnTo>
                    <a:pt x="0" y="2156"/>
                  </a:lnTo>
                  <a:lnTo>
                    <a:pt x="0" y="710"/>
                  </a:lnTo>
                  <a:lnTo>
                    <a:pt x="1243" y="0"/>
                  </a:lnTo>
                  <a:lnTo>
                    <a:pt x="2486" y="710"/>
                  </a:lnTo>
                  <a:lnTo>
                    <a:pt x="2486" y="215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grpSp>
          <p:nvGrpSpPr>
            <p:cNvPr id="46" name="กลุ่ม 77">
              <a:extLst>
                <a:ext uri="{FF2B5EF4-FFF2-40B4-BE49-F238E27FC236}">
                  <a16:creationId xmlns:a16="http://schemas.microsoft.com/office/drawing/2014/main" id="{1B6C8DF1-D1F8-9FA0-BAD5-BB9175C2716B}"/>
                </a:ext>
              </a:extLst>
            </p:cNvPr>
            <p:cNvGrpSpPr/>
            <p:nvPr/>
          </p:nvGrpSpPr>
          <p:grpSpPr>
            <a:xfrm>
              <a:off x="14763482" y="8534747"/>
              <a:ext cx="5018356" cy="3454908"/>
              <a:chOff x="7295882" y="4115147"/>
              <a:chExt cx="5018356" cy="3454908"/>
            </a:xfrm>
          </p:grpSpPr>
          <p:sp>
            <p:nvSpPr>
              <p:cNvPr id="54" name="TextBox 78">
                <a:extLst>
                  <a:ext uri="{FF2B5EF4-FFF2-40B4-BE49-F238E27FC236}">
                    <a16:creationId xmlns:a16="http://schemas.microsoft.com/office/drawing/2014/main" id="{D182E598-8C2E-124D-5B66-E29100117494}"/>
                  </a:ext>
                </a:extLst>
              </p:cNvPr>
              <p:cNvSpPr txBox="1"/>
              <p:nvPr/>
            </p:nvSpPr>
            <p:spPr>
              <a:xfrm>
                <a:off x="8578891" y="4115147"/>
                <a:ext cx="2479785" cy="88888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Lato Black" charset="0"/>
                    <a:ea typeface="Lato Black" charset="0"/>
                    <a:cs typeface="Lato Black" charset="0"/>
                  </a:rPr>
                  <a:t>OKOLIŠ</a:t>
                </a:r>
                <a:endParaRPr lang="en-US" sz="1200" b="1" dirty="0">
                  <a:solidFill>
                    <a:schemeClr val="bg1"/>
                  </a:solidFill>
                  <a:latin typeface="Lato Black" charset="0"/>
                  <a:ea typeface="Lato Black" charset="0"/>
                  <a:cs typeface="Lato Black" charset="0"/>
                </a:endParaRPr>
              </a:p>
            </p:txBody>
          </p:sp>
          <p:sp>
            <p:nvSpPr>
              <p:cNvPr id="55" name="TextBox 30">
                <a:extLst>
                  <a:ext uri="{FF2B5EF4-FFF2-40B4-BE49-F238E27FC236}">
                    <a16:creationId xmlns:a16="http://schemas.microsoft.com/office/drawing/2014/main" id="{0FB6185A-3FDB-80F3-C86B-FC60393032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95882" y="4889267"/>
                <a:ext cx="5018356" cy="2680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5pPr>
                <a:lvl6pPr marL="25146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6pPr>
                <a:lvl7pPr marL="29718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7pPr>
                <a:lvl8pPr marL="34290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8pPr>
                <a:lvl9pPr marL="38862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Zajednički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vrtovi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i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inicijative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za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urbanu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poljoprivredu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koje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promiču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pristup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zdravoj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hrani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i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izgradnju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zajednice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u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urbanim</a:t>
                </a:r>
                <a:r>
                  <a:rPr lang="en-US" sz="95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95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područjima</a:t>
                </a:r>
                <a:endParaRPr lang="en-US" sz="95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endParaRPr>
              </a:p>
            </p:txBody>
          </p:sp>
          <p:sp>
            <p:nvSpPr>
              <p:cNvPr id="56" name="Rectangle 12">
                <a:extLst>
                  <a:ext uri="{FF2B5EF4-FFF2-40B4-BE49-F238E27FC236}">
                    <a16:creationId xmlns:a16="http://schemas.microsoft.com/office/drawing/2014/main" id="{C00C6B70-EB23-9D42-0DE7-F3D3A80B6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6599" y="4979194"/>
                <a:ext cx="2441575" cy="50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društvena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กลุ่ม 30">
            <a:extLst>
              <a:ext uri="{FF2B5EF4-FFF2-40B4-BE49-F238E27FC236}">
                <a16:creationId xmlns:a16="http://schemas.microsoft.com/office/drawing/2014/main" id="{809ABA7C-5DDF-97C7-5A1C-A022FE6F44D3}"/>
              </a:ext>
            </a:extLst>
          </p:cNvPr>
          <p:cNvGrpSpPr>
            <a:grpSpLocks noChangeAspect="1"/>
          </p:cNvGrpSpPr>
          <p:nvPr/>
        </p:nvGrpSpPr>
        <p:grpSpPr>
          <a:xfrm>
            <a:off x="3254387" y="4114431"/>
            <a:ext cx="2036336" cy="2160000"/>
            <a:chOff x="4581541" y="6788140"/>
            <a:chExt cx="5346459" cy="5671131"/>
          </a:xfrm>
        </p:grpSpPr>
        <p:sp>
          <p:nvSpPr>
            <p:cNvPr id="4" name="Freeform 8">
              <a:extLst>
                <a:ext uri="{FF2B5EF4-FFF2-40B4-BE49-F238E27FC236}">
                  <a16:creationId xmlns:a16="http://schemas.microsoft.com/office/drawing/2014/main" id="{07A4F17D-5FD0-016A-9BE8-1A5435640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059" y="6788140"/>
              <a:ext cx="4919202" cy="5671131"/>
            </a:xfrm>
            <a:custGeom>
              <a:avLst/>
              <a:gdLst>
                <a:gd name="T0" fmla="*/ 2486 w 2486"/>
                <a:gd name="T1" fmla="*/ 2156 h 2866"/>
                <a:gd name="T2" fmla="*/ 1243 w 2486"/>
                <a:gd name="T3" fmla="*/ 2866 h 2866"/>
                <a:gd name="T4" fmla="*/ 0 w 2486"/>
                <a:gd name="T5" fmla="*/ 2156 h 2866"/>
                <a:gd name="T6" fmla="*/ 0 w 2486"/>
                <a:gd name="T7" fmla="*/ 723 h 2866"/>
                <a:gd name="T8" fmla="*/ 1243 w 2486"/>
                <a:gd name="T9" fmla="*/ 0 h 2866"/>
                <a:gd name="T10" fmla="*/ 2486 w 2486"/>
                <a:gd name="T11" fmla="*/ 723 h 2866"/>
                <a:gd name="T12" fmla="*/ 2486 w 2486"/>
                <a:gd name="T13" fmla="*/ 2156 h 2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6" h="2866">
                  <a:moveTo>
                    <a:pt x="2486" y="2156"/>
                  </a:moveTo>
                  <a:lnTo>
                    <a:pt x="1243" y="2866"/>
                  </a:lnTo>
                  <a:lnTo>
                    <a:pt x="0" y="2156"/>
                  </a:lnTo>
                  <a:lnTo>
                    <a:pt x="0" y="723"/>
                  </a:lnTo>
                  <a:lnTo>
                    <a:pt x="1243" y="0"/>
                  </a:lnTo>
                  <a:lnTo>
                    <a:pt x="2486" y="723"/>
                  </a:lnTo>
                  <a:lnTo>
                    <a:pt x="2486" y="21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 dirty="0"/>
            </a:p>
          </p:txBody>
        </p:sp>
        <p:grpSp>
          <p:nvGrpSpPr>
            <p:cNvPr id="5" name="กลุ่ม 58">
              <a:extLst>
                <a:ext uri="{FF2B5EF4-FFF2-40B4-BE49-F238E27FC236}">
                  <a16:creationId xmlns:a16="http://schemas.microsoft.com/office/drawing/2014/main" id="{8BBAB20D-2EAB-8468-1F51-A44F8E6E9195}"/>
                </a:ext>
              </a:extLst>
            </p:cNvPr>
            <p:cNvGrpSpPr/>
            <p:nvPr/>
          </p:nvGrpSpPr>
          <p:grpSpPr>
            <a:xfrm>
              <a:off x="4581541" y="8402792"/>
              <a:ext cx="5346459" cy="3455773"/>
              <a:chOff x="7214231" y="4059392"/>
              <a:chExt cx="5346459" cy="3455773"/>
            </a:xfrm>
          </p:grpSpPr>
          <p:sp>
            <p:nvSpPr>
              <p:cNvPr id="16" name="TextBox 59">
                <a:extLst>
                  <a:ext uri="{FF2B5EF4-FFF2-40B4-BE49-F238E27FC236}">
                    <a16:creationId xmlns:a16="http://schemas.microsoft.com/office/drawing/2014/main" id="{8155C14B-E165-888C-7D7B-78B344F93847}"/>
                  </a:ext>
                </a:extLst>
              </p:cNvPr>
              <p:cNvSpPr txBox="1"/>
              <p:nvPr/>
            </p:nvSpPr>
            <p:spPr>
              <a:xfrm>
                <a:off x="8130951" y="4059392"/>
                <a:ext cx="3700318" cy="888882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Lato Black" charset="0"/>
                    <a:ea typeface="Lato Black" charset="0"/>
                    <a:cs typeface="Lato Black" charset="0"/>
                  </a:rPr>
                  <a:t>TRANSPORT</a:t>
                </a:r>
                <a:endParaRPr lang="en-US" sz="1200" b="1" dirty="0">
                  <a:solidFill>
                    <a:schemeClr val="bg1"/>
                  </a:solidFill>
                  <a:latin typeface="Lato Black" charset="0"/>
                  <a:ea typeface="Lato Black" charset="0"/>
                  <a:cs typeface="Lato Black" charset="0"/>
                </a:endParaRPr>
              </a:p>
            </p:txBody>
          </p:sp>
          <p:sp>
            <p:nvSpPr>
              <p:cNvPr id="17" name="TextBox 30">
                <a:extLst>
                  <a:ext uri="{FF2B5EF4-FFF2-40B4-BE49-F238E27FC236}">
                    <a16:creationId xmlns:a16="http://schemas.microsoft.com/office/drawing/2014/main" id="{75A0E02F-3A0B-AE0E-99D4-FBC3E868EB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14231" y="5027134"/>
                <a:ext cx="5346459" cy="2488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5pPr>
                <a:lvl6pPr marL="25146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6pPr>
                <a:lvl7pPr marL="29718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7pPr>
                <a:lvl8pPr marL="34290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8pPr>
                <a:lvl9pPr marL="38862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Aplikacije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za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dijeljenje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vožnje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koje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smanjuju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prepreke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u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prijevozu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za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osobe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s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invaliditetom</a:t>
                </a:r>
                <a:endParaRPr lang="en-US" sz="11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endParaRPr>
              </a:p>
            </p:txBody>
          </p:sp>
          <p:sp>
            <p:nvSpPr>
              <p:cNvPr id="18" name="Rectangle 12">
                <a:extLst>
                  <a:ext uri="{FF2B5EF4-FFF2-40B4-BE49-F238E27FC236}">
                    <a16:creationId xmlns:a16="http://schemas.microsoft.com/office/drawing/2014/main" id="{B8CC94AD-7AC4-2DC1-BAE5-941FFA6E2C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6599" y="4979194"/>
                <a:ext cx="2441575" cy="50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grpSp>
        <p:nvGrpSpPr>
          <p:cNvPr id="19" name="กลุ่ม 28">
            <a:extLst>
              <a:ext uri="{FF2B5EF4-FFF2-40B4-BE49-F238E27FC236}">
                <a16:creationId xmlns:a16="http://schemas.microsoft.com/office/drawing/2014/main" id="{D5653B84-F7F6-231C-136E-5EF991E79651}"/>
              </a:ext>
            </a:extLst>
          </p:cNvPr>
          <p:cNvGrpSpPr>
            <a:grpSpLocks noChangeAspect="1"/>
          </p:cNvGrpSpPr>
          <p:nvPr/>
        </p:nvGrpSpPr>
        <p:grpSpPr>
          <a:xfrm>
            <a:off x="4233050" y="2365918"/>
            <a:ext cx="2292369" cy="2160000"/>
            <a:chOff x="7021340" y="2384357"/>
            <a:chExt cx="5640937" cy="5696854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BA03B0D6-CBE7-667E-AF11-EAFD4E231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448" y="2384357"/>
              <a:ext cx="4944926" cy="5696854"/>
            </a:xfrm>
            <a:custGeom>
              <a:avLst/>
              <a:gdLst>
                <a:gd name="T0" fmla="*/ 2499 w 2499"/>
                <a:gd name="T1" fmla="*/ 2156 h 2879"/>
                <a:gd name="T2" fmla="*/ 1243 w 2499"/>
                <a:gd name="T3" fmla="*/ 2879 h 2879"/>
                <a:gd name="T4" fmla="*/ 0 w 2499"/>
                <a:gd name="T5" fmla="*/ 2156 h 2879"/>
                <a:gd name="T6" fmla="*/ 0 w 2499"/>
                <a:gd name="T7" fmla="*/ 723 h 2879"/>
                <a:gd name="T8" fmla="*/ 1243 w 2499"/>
                <a:gd name="T9" fmla="*/ 0 h 2879"/>
                <a:gd name="T10" fmla="*/ 2499 w 2499"/>
                <a:gd name="T11" fmla="*/ 723 h 2879"/>
                <a:gd name="T12" fmla="*/ 2499 w 2499"/>
                <a:gd name="T13" fmla="*/ 2156 h 2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99" h="2879">
                  <a:moveTo>
                    <a:pt x="2499" y="2156"/>
                  </a:moveTo>
                  <a:lnTo>
                    <a:pt x="1243" y="2879"/>
                  </a:lnTo>
                  <a:lnTo>
                    <a:pt x="0" y="2156"/>
                  </a:lnTo>
                  <a:lnTo>
                    <a:pt x="0" y="723"/>
                  </a:lnTo>
                  <a:lnTo>
                    <a:pt x="1243" y="0"/>
                  </a:lnTo>
                  <a:lnTo>
                    <a:pt x="2499" y="723"/>
                  </a:lnTo>
                  <a:lnTo>
                    <a:pt x="2499" y="21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grpSp>
          <p:nvGrpSpPr>
            <p:cNvPr id="21" name="กลุ่ม 27">
              <a:extLst>
                <a:ext uri="{FF2B5EF4-FFF2-40B4-BE49-F238E27FC236}">
                  <a16:creationId xmlns:a16="http://schemas.microsoft.com/office/drawing/2014/main" id="{C5B3C481-55F1-6E54-5D3C-440DC91A27C6}"/>
                </a:ext>
              </a:extLst>
            </p:cNvPr>
            <p:cNvGrpSpPr/>
            <p:nvPr/>
          </p:nvGrpSpPr>
          <p:grpSpPr>
            <a:xfrm>
              <a:off x="7021340" y="4113131"/>
              <a:ext cx="5640937" cy="2619568"/>
              <a:chOff x="7063230" y="4113131"/>
              <a:chExt cx="5640937" cy="2619568"/>
            </a:xfrm>
          </p:grpSpPr>
          <p:sp>
            <p:nvSpPr>
              <p:cNvPr id="25" name="TextBox 51">
                <a:extLst>
                  <a:ext uri="{FF2B5EF4-FFF2-40B4-BE49-F238E27FC236}">
                    <a16:creationId xmlns:a16="http://schemas.microsoft.com/office/drawing/2014/main" id="{CEC32FD5-3AC8-D967-8AEA-6CBA8828AD22}"/>
                  </a:ext>
                </a:extLst>
              </p:cNvPr>
              <p:cNvSpPr txBox="1"/>
              <p:nvPr/>
            </p:nvSpPr>
            <p:spPr>
              <a:xfrm>
                <a:off x="8201227" y="4113131"/>
                <a:ext cx="3235112" cy="892913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Lato Black" charset="0"/>
                    <a:ea typeface="Lato Black" charset="0"/>
                    <a:cs typeface="Lato Black" charset="0"/>
                  </a:rPr>
                  <a:t>FINANCIJE</a:t>
                </a:r>
                <a:endParaRPr lang="en-US" sz="1200" b="1" dirty="0">
                  <a:solidFill>
                    <a:schemeClr val="bg1"/>
                  </a:solidFill>
                  <a:latin typeface="Lato Black" charset="0"/>
                  <a:ea typeface="Lato Black" charset="0"/>
                  <a:cs typeface="Lato Black" charset="0"/>
                </a:endParaRPr>
              </a:p>
            </p:txBody>
          </p:sp>
          <p:sp>
            <p:nvSpPr>
              <p:cNvPr id="26" name="TextBox 30">
                <a:extLst>
                  <a:ext uri="{FF2B5EF4-FFF2-40B4-BE49-F238E27FC236}">
                    <a16:creationId xmlns:a16="http://schemas.microsoft.com/office/drawing/2014/main" id="{3691C899-D8B0-ED82-BA3B-67F91D9340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3230" y="4966150"/>
                <a:ext cx="5640937" cy="17665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5pPr>
                <a:lvl6pPr marL="25146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6pPr>
                <a:lvl7pPr marL="29718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7pPr>
                <a:lvl8pPr marL="34290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8pPr>
                <a:lvl9pPr marL="38862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Mikrofinancijske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institucije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koje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pružaju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financijske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usluge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pojedincima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s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niskim</a:t>
                </a:r>
                <a:r>
                  <a:rPr lang="en-US" sz="10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0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primanjima</a:t>
                </a:r>
                <a:endParaRPr lang="en-US" sz="10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endParaRPr>
              </a:p>
            </p:txBody>
          </p:sp>
          <p:sp>
            <p:nvSpPr>
              <p:cNvPr id="27" name="Rectangle 12">
                <a:extLst>
                  <a:ext uri="{FF2B5EF4-FFF2-40B4-BE49-F238E27FC236}">
                    <a16:creationId xmlns:a16="http://schemas.microsoft.com/office/drawing/2014/main" id="{291C80AA-F820-8CB4-79C1-AC1A5C08CA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6599" y="4979194"/>
                <a:ext cx="2441575" cy="50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grpSp>
        <p:nvGrpSpPr>
          <p:cNvPr id="28" name="กลุ่ม 29">
            <a:extLst>
              <a:ext uri="{FF2B5EF4-FFF2-40B4-BE49-F238E27FC236}">
                <a16:creationId xmlns:a16="http://schemas.microsoft.com/office/drawing/2014/main" id="{033A23BE-FF98-E209-B65F-7E215AC6A296}"/>
              </a:ext>
            </a:extLst>
          </p:cNvPr>
          <p:cNvGrpSpPr>
            <a:grpSpLocks noChangeAspect="1"/>
          </p:cNvGrpSpPr>
          <p:nvPr/>
        </p:nvGrpSpPr>
        <p:grpSpPr>
          <a:xfrm>
            <a:off x="6454899" y="2356433"/>
            <a:ext cx="1925527" cy="2160000"/>
            <a:chOff x="12266709" y="2433825"/>
            <a:chExt cx="5055527" cy="5671131"/>
          </a:xfrm>
        </p:grpSpPr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339D1F5E-E8B0-1344-BFD1-DAF2A24DC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3035" y="2433825"/>
              <a:ext cx="4919201" cy="5671131"/>
            </a:xfrm>
            <a:custGeom>
              <a:avLst/>
              <a:gdLst>
                <a:gd name="T0" fmla="*/ 2486 w 2486"/>
                <a:gd name="T1" fmla="*/ 2156 h 2866"/>
                <a:gd name="T2" fmla="*/ 1243 w 2486"/>
                <a:gd name="T3" fmla="*/ 2866 h 2866"/>
                <a:gd name="T4" fmla="*/ 0 w 2486"/>
                <a:gd name="T5" fmla="*/ 2156 h 2866"/>
                <a:gd name="T6" fmla="*/ 0 w 2486"/>
                <a:gd name="T7" fmla="*/ 710 h 2866"/>
                <a:gd name="T8" fmla="*/ 1243 w 2486"/>
                <a:gd name="T9" fmla="*/ 0 h 2866"/>
                <a:gd name="T10" fmla="*/ 2486 w 2486"/>
                <a:gd name="T11" fmla="*/ 710 h 2866"/>
                <a:gd name="T12" fmla="*/ 2486 w 2486"/>
                <a:gd name="T13" fmla="*/ 2156 h 2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6" h="2866">
                  <a:moveTo>
                    <a:pt x="2486" y="2156"/>
                  </a:moveTo>
                  <a:lnTo>
                    <a:pt x="1243" y="2866"/>
                  </a:lnTo>
                  <a:lnTo>
                    <a:pt x="0" y="2156"/>
                  </a:lnTo>
                  <a:lnTo>
                    <a:pt x="0" y="710"/>
                  </a:lnTo>
                  <a:lnTo>
                    <a:pt x="1243" y="0"/>
                  </a:lnTo>
                  <a:lnTo>
                    <a:pt x="2486" y="710"/>
                  </a:lnTo>
                  <a:lnTo>
                    <a:pt x="2486" y="21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grpSp>
          <p:nvGrpSpPr>
            <p:cNvPr id="30" name="กลุ่ม 54">
              <a:extLst>
                <a:ext uri="{FF2B5EF4-FFF2-40B4-BE49-F238E27FC236}">
                  <a16:creationId xmlns:a16="http://schemas.microsoft.com/office/drawing/2014/main" id="{8F06115B-7E5A-51AE-D059-990C657411DC}"/>
                </a:ext>
              </a:extLst>
            </p:cNvPr>
            <p:cNvGrpSpPr/>
            <p:nvPr/>
          </p:nvGrpSpPr>
          <p:grpSpPr>
            <a:xfrm>
              <a:off x="12266709" y="4155956"/>
              <a:ext cx="5055526" cy="2741912"/>
              <a:chOff x="7389909" y="4155956"/>
              <a:chExt cx="5055526" cy="2741912"/>
            </a:xfrm>
          </p:grpSpPr>
          <p:sp>
            <p:nvSpPr>
              <p:cNvPr id="34" name="TextBox 55">
                <a:extLst>
                  <a:ext uri="{FF2B5EF4-FFF2-40B4-BE49-F238E27FC236}">
                    <a16:creationId xmlns:a16="http://schemas.microsoft.com/office/drawing/2014/main" id="{681F508C-327E-388A-7ABA-ADC103CB48A4}"/>
                  </a:ext>
                </a:extLst>
              </p:cNvPr>
              <p:cNvSpPr txBox="1"/>
              <p:nvPr/>
            </p:nvSpPr>
            <p:spPr>
              <a:xfrm>
                <a:off x="7389909" y="4155956"/>
                <a:ext cx="5055526" cy="808076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Lato Black" charset="0"/>
                    <a:ea typeface="Lato Black" charset="0"/>
                    <a:cs typeface="Lato Black" charset="0"/>
                  </a:rPr>
                  <a:t>SOLARNA ENERGIJA</a:t>
                </a:r>
              </a:p>
            </p:txBody>
          </p:sp>
          <p:sp>
            <p:nvSpPr>
              <p:cNvPr id="35" name="TextBox 30">
                <a:extLst>
                  <a:ext uri="{FF2B5EF4-FFF2-40B4-BE49-F238E27FC236}">
                    <a16:creationId xmlns:a16="http://schemas.microsoft.com/office/drawing/2014/main" id="{F755E3B0-08EA-D8AE-029E-AFAC19CF6C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1300" y="4987614"/>
                <a:ext cx="4894135" cy="1910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5pPr>
                <a:lvl6pPr marL="25146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6pPr>
                <a:lvl7pPr marL="29718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7pPr>
                <a:lvl8pPr marL="34290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8pPr>
                <a:lvl9pPr marL="38862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Solarne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pumpe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za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vodu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povećavaju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pristup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čistoj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vodi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u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ruralnim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područjima</a:t>
                </a:r>
                <a:endParaRPr lang="en-US" sz="11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endParaRPr>
              </a:p>
            </p:txBody>
          </p:sp>
          <p:sp>
            <p:nvSpPr>
              <p:cNvPr id="36" name="Rectangle 12">
                <a:extLst>
                  <a:ext uri="{FF2B5EF4-FFF2-40B4-BE49-F238E27FC236}">
                    <a16:creationId xmlns:a16="http://schemas.microsoft.com/office/drawing/2014/main" id="{66FDC3D2-87EB-502C-84FA-54E214B3C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6599" y="4979194"/>
                <a:ext cx="2441575" cy="50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grpSp>
        <p:nvGrpSpPr>
          <p:cNvPr id="37" name="กลุ่ม 31">
            <a:extLst>
              <a:ext uri="{FF2B5EF4-FFF2-40B4-BE49-F238E27FC236}">
                <a16:creationId xmlns:a16="http://schemas.microsoft.com/office/drawing/2014/main" id="{E0A0AC9E-D79A-42FA-AB88-C30FA03E58A0}"/>
              </a:ext>
            </a:extLst>
          </p:cNvPr>
          <p:cNvGrpSpPr>
            <a:grpSpLocks noChangeAspect="1"/>
          </p:cNvGrpSpPr>
          <p:nvPr/>
        </p:nvGrpSpPr>
        <p:grpSpPr>
          <a:xfrm>
            <a:off x="5407763" y="4115072"/>
            <a:ext cx="1935183" cy="2160000"/>
            <a:chOff x="9689874" y="6826676"/>
            <a:chExt cx="5103926" cy="5696854"/>
          </a:xfrm>
        </p:grpSpPr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6EF2FD7C-DEB0-9BAC-ECFA-123FA9EE0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8772" y="6826676"/>
              <a:ext cx="4919201" cy="5696854"/>
            </a:xfrm>
            <a:custGeom>
              <a:avLst/>
              <a:gdLst>
                <a:gd name="T0" fmla="*/ 2486 w 2486"/>
                <a:gd name="T1" fmla="*/ 2156 h 2879"/>
                <a:gd name="T2" fmla="*/ 1243 w 2486"/>
                <a:gd name="T3" fmla="*/ 2879 h 2879"/>
                <a:gd name="T4" fmla="*/ 0 w 2486"/>
                <a:gd name="T5" fmla="*/ 2156 h 2879"/>
                <a:gd name="T6" fmla="*/ 0 w 2486"/>
                <a:gd name="T7" fmla="*/ 723 h 2879"/>
                <a:gd name="T8" fmla="*/ 1243 w 2486"/>
                <a:gd name="T9" fmla="*/ 0 h 2879"/>
                <a:gd name="T10" fmla="*/ 2486 w 2486"/>
                <a:gd name="T11" fmla="*/ 723 h 2879"/>
                <a:gd name="T12" fmla="*/ 2486 w 2486"/>
                <a:gd name="T13" fmla="*/ 2156 h 2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6" h="2879">
                  <a:moveTo>
                    <a:pt x="2486" y="2156"/>
                  </a:moveTo>
                  <a:lnTo>
                    <a:pt x="1243" y="2879"/>
                  </a:lnTo>
                  <a:lnTo>
                    <a:pt x="0" y="2156"/>
                  </a:lnTo>
                  <a:lnTo>
                    <a:pt x="0" y="723"/>
                  </a:lnTo>
                  <a:lnTo>
                    <a:pt x="1243" y="0"/>
                  </a:lnTo>
                  <a:lnTo>
                    <a:pt x="2486" y="723"/>
                  </a:lnTo>
                  <a:lnTo>
                    <a:pt x="2486" y="21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grpSp>
          <p:nvGrpSpPr>
            <p:cNvPr id="39" name="กลุ่ม 70">
              <a:extLst>
                <a:ext uri="{FF2B5EF4-FFF2-40B4-BE49-F238E27FC236}">
                  <a16:creationId xmlns:a16="http://schemas.microsoft.com/office/drawing/2014/main" id="{0B1B4487-75FD-71FC-6B8D-1613FD500069}"/>
                </a:ext>
              </a:extLst>
            </p:cNvPr>
            <p:cNvGrpSpPr/>
            <p:nvPr/>
          </p:nvGrpSpPr>
          <p:grpSpPr>
            <a:xfrm>
              <a:off x="9689874" y="8456531"/>
              <a:ext cx="5103926" cy="3252989"/>
              <a:chOff x="7327674" y="4113131"/>
              <a:chExt cx="5103926" cy="3252989"/>
            </a:xfrm>
          </p:grpSpPr>
          <p:sp>
            <p:nvSpPr>
              <p:cNvPr id="41" name="TextBox 71">
                <a:extLst>
                  <a:ext uri="{FF2B5EF4-FFF2-40B4-BE49-F238E27FC236}">
                    <a16:creationId xmlns:a16="http://schemas.microsoft.com/office/drawing/2014/main" id="{47737A1A-91DF-2DDE-87F3-502FDE8B28C9}"/>
                  </a:ext>
                </a:extLst>
              </p:cNvPr>
              <p:cNvSpPr txBox="1"/>
              <p:nvPr/>
            </p:nvSpPr>
            <p:spPr>
              <a:xfrm>
                <a:off x="7564933" y="4113131"/>
                <a:ext cx="4507704" cy="892913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Lato Black" charset="0"/>
                    <a:ea typeface="Lato Black" charset="0"/>
                    <a:cs typeface="Lato Black" charset="0"/>
                  </a:rPr>
                  <a:t>OBRAZOVANJE</a:t>
                </a:r>
                <a:endParaRPr lang="en-US" sz="1200" b="1" dirty="0">
                  <a:solidFill>
                    <a:schemeClr val="bg1"/>
                  </a:solidFill>
                  <a:latin typeface="Lato Black" charset="0"/>
                  <a:ea typeface="Lato Black" charset="0"/>
                  <a:cs typeface="Lato Black" charset="0"/>
                </a:endParaRPr>
              </a:p>
            </p:txBody>
          </p:sp>
          <p:sp>
            <p:nvSpPr>
              <p:cNvPr id="42" name="TextBox 30">
                <a:extLst>
                  <a:ext uri="{FF2B5EF4-FFF2-40B4-BE49-F238E27FC236}">
                    <a16:creationId xmlns:a16="http://schemas.microsoft.com/office/drawing/2014/main" id="{789EAB58-CEC1-DF6D-B62F-0A751B8DB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27674" y="4866804"/>
                <a:ext cx="5103926" cy="2499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5pPr>
                <a:lvl6pPr marL="25146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6pPr>
                <a:lvl7pPr marL="29718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7pPr>
                <a:lvl8pPr marL="34290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8pPr>
                <a:lvl9pPr marL="3886200" indent="-228600" defTabSz="18272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Lato Light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Online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obrazovne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platforme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koje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omogućuju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pristup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obrazovanju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pojedincima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u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udaljenim</a:t>
                </a:r>
                <a:r>
                  <a:rPr lang="en-US" sz="1100" dirty="0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Lato" pitchFamily="34" charset="0"/>
                    <a:ea typeface="Lato" pitchFamily="34" charset="0"/>
                    <a:cs typeface="Lato" pitchFamily="34" charset="0"/>
                  </a:rPr>
                  <a:t>područjima</a:t>
                </a:r>
                <a:endParaRPr lang="en-US" sz="11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endParaRPr>
              </a:p>
            </p:txBody>
          </p:sp>
          <p:sp>
            <p:nvSpPr>
              <p:cNvPr id="43" name="Rectangle 12">
                <a:extLst>
                  <a:ext uri="{FF2B5EF4-FFF2-40B4-BE49-F238E27FC236}">
                    <a16:creationId xmlns:a16="http://schemas.microsoft.com/office/drawing/2014/main" id="{465AC9FD-DAEE-1D84-7E41-2BAE84565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16599" y="4979194"/>
                <a:ext cx="2441575" cy="50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sp>
        <p:nvSpPr>
          <p:cNvPr id="59" name="Marcador de contenido 11">
            <a:extLst>
              <a:ext uri="{FF2B5EF4-FFF2-40B4-BE49-F238E27FC236}">
                <a16:creationId xmlns:a16="http://schemas.microsoft.com/office/drawing/2014/main" id="{271171FB-FE37-8DFE-B722-A4BB9A5A7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792" y="2240218"/>
            <a:ext cx="3549148" cy="1001765"/>
          </a:xfrm>
        </p:spPr>
        <p:txBody>
          <a:bodyPr/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Primjeri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društvenih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</a:rPr>
              <a:t>:</a:t>
            </a:r>
            <a:endParaRPr lang="es-ES" dirty="0"/>
          </a:p>
        </p:txBody>
      </p:sp>
      <p:sp>
        <p:nvSpPr>
          <p:cNvPr id="60" name="Freeform 177">
            <a:extLst>
              <a:ext uri="{FF2B5EF4-FFF2-40B4-BE49-F238E27FC236}">
                <a16:creationId xmlns:a16="http://schemas.microsoft.com/office/drawing/2014/main" id="{77AA252D-DCFA-1532-59FE-0DFD52BA2CA5}"/>
              </a:ext>
            </a:extLst>
          </p:cNvPr>
          <p:cNvSpPr>
            <a:spLocks noEditPoints="1"/>
          </p:cNvSpPr>
          <p:nvPr/>
        </p:nvSpPr>
        <p:spPr bwMode="auto">
          <a:xfrm>
            <a:off x="6200116" y="4398808"/>
            <a:ext cx="378179" cy="304586"/>
          </a:xfrm>
          <a:custGeom>
            <a:avLst/>
            <a:gdLst>
              <a:gd name="T0" fmla="*/ 2147483646 w 116"/>
              <a:gd name="T1" fmla="*/ 2147483646 h 94"/>
              <a:gd name="T2" fmla="*/ 0 w 116"/>
              <a:gd name="T3" fmla="*/ 0 h 94"/>
              <a:gd name="T4" fmla="*/ 0 w 116"/>
              <a:gd name="T5" fmla="*/ 2147483646 h 94"/>
              <a:gd name="T6" fmla="*/ 2147483646 w 116"/>
              <a:gd name="T7" fmla="*/ 2147483646 h 94"/>
              <a:gd name="T8" fmla="*/ 2147483646 w 116"/>
              <a:gd name="T9" fmla="*/ 2147483646 h 94"/>
              <a:gd name="T10" fmla="*/ 2147483646 w 116"/>
              <a:gd name="T11" fmla="*/ 2147483646 h 94"/>
              <a:gd name="T12" fmla="*/ 2147483646 w 116"/>
              <a:gd name="T13" fmla="*/ 2147483646 h 94"/>
              <a:gd name="T14" fmla="*/ 2147483646 w 116"/>
              <a:gd name="T15" fmla="*/ 2147483646 h 94"/>
              <a:gd name="T16" fmla="*/ 2147483646 w 116"/>
              <a:gd name="T17" fmla="*/ 2147483646 h 94"/>
              <a:gd name="T18" fmla="*/ 2147483646 w 116"/>
              <a:gd name="T19" fmla="*/ 2147483646 h 94"/>
              <a:gd name="T20" fmla="*/ 2147483646 w 116"/>
              <a:gd name="T21" fmla="*/ 2147483646 h 94"/>
              <a:gd name="T22" fmla="*/ 2147483646 w 116"/>
              <a:gd name="T23" fmla="*/ 2147483646 h 94"/>
              <a:gd name="T24" fmla="*/ 2147483646 w 116"/>
              <a:gd name="T25" fmla="*/ 0 h 94"/>
              <a:gd name="T26" fmla="*/ 2147483646 w 116"/>
              <a:gd name="T27" fmla="*/ 2147483646 h 94"/>
              <a:gd name="T28" fmla="*/ 2147483646 w 116"/>
              <a:gd name="T29" fmla="*/ 2147483646 h 94"/>
              <a:gd name="T30" fmla="*/ 2147483646 w 116"/>
              <a:gd name="T31" fmla="*/ 2147483646 h 94"/>
              <a:gd name="T32" fmla="*/ 2147483646 w 116"/>
              <a:gd name="T33" fmla="*/ 2147483646 h 94"/>
              <a:gd name="T34" fmla="*/ 2147483646 w 116"/>
              <a:gd name="T35" fmla="*/ 2147483646 h 94"/>
              <a:gd name="T36" fmla="*/ 2147483646 w 116"/>
              <a:gd name="T37" fmla="*/ 2147483646 h 94"/>
              <a:gd name="T38" fmla="*/ 2147483646 w 116"/>
              <a:gd name="T39" fmla="*/ 2147483646 h 94"/>
              <a:gd name="T40" fmla="*/ 2147483646 w 116"/>
              <a:gd name="T41" fmla="*/ 2147483646 h 94"/>
              <a:gd name="T42" fmla="*/ 2147483646 w 116"/>
              <a:gd name="T43" fmla="*/ 2147483646 h 94"/>
              <a:gd name="T44" fmla="*/ 2147483646 w 116"/>
              <a:gd name="T45" fmla="*/ 2147483646 h 94"/>
              <a:gd name="T46" fmla="*/ 2147483646 w 116"/>
              <a:gd name="T47" fmla="*/ 2147483646 h 94"/>
              <a:gd name="T48" fmla="*/ 2147483646 w 116"/>
              <a:gd name="T49" fmla="*/ 2147483646 h 94"/>
              <a:gd name="T50" fmla="*/ 2147483646 w 116"/>
              <a:gd name="T51" fmla="*/ 2147483646 h 94"/>
              <a:gd name="T52" fmla="*/ 2147483646 w 116"/>
              <a:gd name="T53" fmla="*/ 2147483646 h 94"/>
              <a:gd name="T54" fmla="*/ 2147483646 w 116"/>
              <a:gd name="T55" fmla="*/ 2147483646 h 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16" h="94">
                <a:moveTo>
                  <a:pt x="58" y="22"/>
                </a:moveTo>
                <a:cubicBezTo>
                  <a:pt x="58" y="3"/>
                  <a:pt x="17" y="0"/>
                  <a:pt x="0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3" y="80"/>
                  <a:pt x="3" y="80"/>
                  <a:pt x="3" y="80"/>
                </a:cubicBezTo>
                <a:cubicBezTo>
                  <a:pt x="5" y="80"/>
                  <a:pt x="6" y="80"/>
                  <a:pt x="7" y="80"/>
                </a:cubicBezTo>
                <a:cubicBezTo>
                  <a:pt x="7" y="87"/>
                  <a:pt x="7" y="87"/>
                  <a:pt x="7" y="87"/>
                </a:cubicBezTo>
                <a:cubicBezTo>
                  <a:pt x="21" y="87"/>
                  <a:pt x="51" y="83"/>
                  <a:pt x="51" y="94"/>
                </a:cubicBezTo>
                <a:cubicBezTo>
                  <a:pt x="65" y="94"/>
                  <a:pt x="65" y="94"/>
                  <a:pt x="65" y="94"/>
                </a:cubicBezTo>
                <a:cubicBezTo>
                  <a:pt x="65" y="83"/>
                  <a:pt x="94" y="87"/>
                  <a:pt x="109" y="87"/>
                </a:cubicBezTo>
                <a:cubicBezTo>
                  <a:pt x="109" y="80"/>
                  <a:pt x="109" y="80"/>
                  <a:pt x="109" y="80"/>
                </a:cubicBezTo>
                <a:cubicBezTo>
                  <a:pt x="110" y="80"/>
                  <a:pt x="111" y="80"/>
                  <a:pt x="112" y="80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116" y="0"/>
                  <a:pt x="116" y="0"/>
                  <a:pt x="116" y="0"/>
                </a:cubicBezTo>
                <a:cubicBezTo>
                  <a:pt x="98" y="0"/>
                  <a:pt x="58" y="3"/>
                  <a:pt x="58" y="22"/>
                </a:cubicBezTo>
                <a:close/>
                <a:moveTo>
                  <a:pt x="51" y="76"/>
                </a:moveTo>
                <a:cubicBezTo>
                  <a:pt x="40" y="69"/>
                  <a:pt x="20" y="69"/>
                  <a:pt x="7" y="69"/>
                </a:cubicBezTo>
                <a:cubicBezTo>
                  <a:pt x="7" y="7"/>
                  <a:pt x="7" y="7"/>
                  <a:pt x="7" y="7"/>
                </a:cubicBezTo>
                <a:cubicBezTo>
                  <a:pt x="11" y="7"/>
                  <a:pt x="14" y="7"/>
                  <a:pt x="17" y="7"/>
                </a:cubicBezTo>
                <a:cubicBezTo>
                  <a:pt x="19" y="8"/>
                  <a:pt x="19" y="8"/>
                  <a:pt x="19" y="8"/>
                </a:cubicBezTo>
                <a:cubicBezTo>
                  <a:pt x="19" y="8"/>
                  <a:pt x="19" y="8"/>
                  <a:pt x="19" y="8"/>
                </a:cubicBezTo>
                <a:cubicBezTo>
                  <a:pt x="34" y="9"/>
                  <a:pt x="49" y="12"/>
                  <a:pt x="50" y="20"/>
                </a:cubicBezTo>
                <a:cubicBezTo>
                  <a:pt x="51" y="22"/>
                  <a:pt x="51" y="22"/>
                  <a:pt x="51" y="22"/>
                </a:cubicBezTo>
                <a:lnTo>
                  <a:pt x="51" y="76"/>
                </a:lnTo>
                <a:close/>
                <a:moveTo>
                  <a:pt x="109" y="69"/>
                </a:moveTo>
                <a:cubicBezTo>
                  <a:pt x="95" y="69"/>
                  <a:pt x="76" y="69"/>
                  <a:pt x="65" y="76"/>
                </a:cubicBezTo>
                <a:cubicBezTo>
                  <a:pt x="65" y="22"/>
                  <a:pt x="65" y="22"/>
                  <a:pt x="65" y="22"/>
                </a:cubicBezTo>
                <a:cubicBezTo>
                  <a:pt x="65" y="17"/>
                  <a:pt x="73" y="7"/>
                  <a:pt x="109" y="7"/>
                </a:cubicBezTo>
                <a:lnTo>
                  <a:pt x="109" y="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th-TH"/>
          </a:p>
        </p:txBody>
      </p:sp>
      <p:sp>
        <p:nvSpPr>
          <p:cNvPr id="65" name="Freeform 275">
            <a:extLst>
              <a:ext uri="{FF2B5EF4-FFF2-40B4-BE49-F238E27FC236}">
                <a16:creationId xmlns:a16="http://schemas.microsoft.com/office/drawing/2014/main" id="{732067C2-295D-BE00-7533-AF9536B2CFCD}"/>
              </a:ext>
            </a:extLst>
          </p:cNvPr>
          <p:cNvSpPr>
            <a:spLocks noEditPoints="1"/>
          </p:cNvSpPr>
          <p:nvPr/>
        </p:nvSpPr>
        <p:spPr bwMode="auto">
          <a:xfrm>
            <a:off x="4103933" y="4366933"/>
            <a:ext cx="430220" cy="291032"/>
          </a:xfrm>
          <a:custGeom>
            <a:avLst/>
            <a:gdLst>
              <a:gd name="T0" fmla="*/ 25 w 31"/>
              <a:gd name="T1" fmla="*/ 7 h 21"/>
              <a:gd name="T2" fmla="*/ 24 w 31"/>
              <a:gd name="T3" fmla="*/ 7 h 21"/>
              <a:gd name="T4" fmla="*/ 22 w 31"/>
              <a:gd name="T5" fmla="*/ 1 h 21"/>
              <a:gd name="T6" fmla="*/ 25 w 31"/>
              <a:gd name="T7" fmla="*/ 1 h 21"/>
              <a:gd name="T8" fmla="*/ 25 w 31"/>
              <a:gd name="T9" fmla="*/ 0 h 21"/>
              <a:gd name="T10" fmla="*/ 19 w 31"/>
              <a:gd name="T11" fmla="*/ 0 h 21"/>
              <a:gd name="T12" fmla="*/ 19 w 31"/>
              <a:gd name="T13" fmla="*/ 1 h 21"/>
              <a:gd name="T14" fmla="*/ 21 w 31"/>
              <a:gd name="T15" fmla="*/ 1 h 21"/>
              <a:gd name="T16" fmla="*/ 22 w 31"/>
              <a:gd name="T17" fmla="*/ 4 h 21"/>
              <a:gd name="T18" fmla="*/ 13 w 31"/>
              <a:gd name="T19" fmla="*/ 4 h 21"/>
              <a:gd name="T20" fmla="*/ 12 w 31"/>
              <a:gd name="T21" fmla="*/ 2 h 21"/>
              <a:gd name="T22" fmla="*/ 14 w 31"/>
              <a:gd name="T23" fmla="*/ 2 h 21"/>
              <a:gd name="T24" fmla="*/ 14 w 31"/>
              <a:gd name="T25" fmla="*/ 1 h 21"/>
              <a:gd name="T26" fmla="*/ 10 w 31"/>
              <a:gd name="T27" fmla="*/ 1 h 21"/>
              <a:gd name="T28" fmla="*/ 12 w 31"/>
              <a:gd name="T29" fmla="*/ 5 h 21"/>
              <a:gd name="T30" fmla="*/ 10 w 31"/>
              <a:gd name="T31" fmla="*/ 8 h 21"/>
              <a:gd name="T32" fmla="*/ 6 w 31"/>
              <a:gd name="T33" fmla="*/ 7 h 21"/>
              <a:gd name="T34" fmla="*/ 0 w 31"/>
              <a:gd name="T35" fmla="*/ 14 h 21"/>
              <a:gd name="T36" fmla="*/ 6 w 31"/>
              <a:gd name="T37" fmla="*/ 21 h 21"/>
              <a:gd name="T38" fmla="*/ 13 w 31"/>
              <a:gd name="T39" fmla="*/ 14 h 21"/>
              <a:gd name="T40" fmla="*/ 15 w 31"/>
              <a:gd name="T41" fmla="*/ 14 h 21"/>
              <a:gd name="T42" fmla="*/ 22 w 31"/>
              <a:gd name="T43" fmla="*/ 5 h 21"/>
              <a:gd name="T44" fmla="*/ 22 w 31"/>
              <a:gd name="T45" fmla="*/ 7 h 21"/>
              <a:gd name="T46" fmla="*/ 18 w 31"/>
              <a:gd name="T47" fmla="*/ 14 h 21"/>
              <a:gd name="T48" fmla="*/ 25 w 31"/>
              <a:gd name="T49" fmla="*/ 21 h 21"/>
              <a:gd name="T50" fmla="*/ 31 w 31"/>
              <a:gd name="T51" fmla="*/ 14 h 21"/>
              <a:gd name="T52" fmla="*/ 25 w 31"/>
              <a:gd name="T53" fmla="*/ 7 h 21"/>
              <a:gd name="T54" fmla="*/ 12 w 31"/>
              <a:gd name="T55" fmla="*/ 7 h 21"/>
              <a:gd name="T56" fmla="*/ 13 w 31"/>
              <a:gd name="T57" fmla="*/ 13 h 21"/>
              <a:gd name="T58" fmla="*/ 13 w 31"/>
              <a:gd name="T59" fmla="*/ 13 h 21"/>
              <a:gd name="T60" fmla="*/ 11 w 31"/>
              <a:gd name="T61" fmla="*/ 9 h 21"/>
              <a:gd name="T62" fmla="*/ 12 w 31"/>
              <a:gd name="T63" fmla="*/ 7 h 21"/>
              <a:gd name="T64" fmla="*/ 12 w 31"/>
              <a:gd name="T65" fmla="*/ 13 h 21"/>
              <a:gd name="T66" fmla="*/ 8 w 31"/>
              <a:gd name="T67" fmla="*/ 13 h 21"/>
              <a:gd name="T68" fmla="*/ 10 w 31"/>
              <a:gd name="T69" fmla="*/ 10 h 21"/>
              <a:gd name="T70" fmla="*/ 12 w 31"/>
              <a:gd name="T71" fmla="*/ 13 h 21"/>
              <a:gd name="T72" fmla="*/ 6 w 31"/>
              <a:gd name="T73" fmla="*/ 19 h 21"/>
              <a:gd name="T74" fmla="*/ 1 w 31"/>
              <a:gd name="T75" fmla="*/ 14 h 21"/>
              <a:gd name="T76" fmla="*/ 6 w 31"/>
              <a:gd name="T77" fmla="*/ 8 h 21"/>
              <a:gd name="T78" fmla="*/ 9 w 31"/>
              <a:gd name="T79" fmla="*/ 9 h 21"/>
              <a:gd name="T80" fmla="*/ 5 w 31"/>
              <a:gd name="T81" fmla="*/ 14 h 21"/>
              <a:gd name="T82" fmla="*/ 12 w 31"/>
              <a:gd name="T83" fmla="*/ 14 h 21"/>
              <a:gd name="T84" fmla="*/ 6 w 31"/>
              <a:gd name="T85" fmla="*/ 19 h 21"/>
              <a:gd name="T86" fmla="*/ 15 w 31"/>
              <a:gd name="T87" fmla="*/ 12 h 21"/>
              <a:gd name="T88" fmla="*/ 13 w 31"/>
              <a:gd name="T89" fmla="*/ 5 h 21"/>
              <a:gd name="T90" fmla="*/ 20 w 31"/>
              <a:gd name="T91" fmla="*/ 5 h 21"/>
              <a:gd name="T92" fmla="*/ 15 w 31"/>
              <a:gd name="T93" fmla="*/ 12 h 21"/>
              <a:gd name="T94" fmla="*/ 25 w 31"/>
              <a:gd name="T95" fmla="*/ 19 h 21"/>
              <a:gd name="T96" fmla="*/ 19 w 31"/>
              <a:gd name="T97" fmla="*/ 14 h 21"/>
              <a:gd name="T98" fmla="*/ 23 w 31"/>
              <a:gd name="T99" fmla="*/ 9 h 21"/>
              <a:gd name="T100" fmla="*/ 24 w 31"/>
              <a:gd name="T101" fmla="*/ 14 h 21"/>
              <a:gd name="T102" fmla="*/ 25 w 31"/>
              <a:gd name="T103" fmla="*/ 14 h 21"/>
              <a:gd name="T104" fmla="*/ 24 w 31"/>
              <a:gd name="T105" fmla="*/ 8 h 21"/>
              <a:gd name="T106" fmla="*/ 25 w 31"/>
              <a:gd name="T107" fmla="*/ 8 h 21"/>
              <a:gd name="T108" fmla="*/ 30 w 31"/>
              <a:gd name="T109" fmla="*/ 14 h 21"/>
              <a:gd name="T110" fmla="*/ 25 w 31"/>
              <a:gd name="T111" fmla="*/ 19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1" h="21">
                <a:moveTo>
                  <a:pt x="25" y="7"/>
                </a:moveTo>
                <a:cubicBezTo>
                  <a:pt x="24" y="7"/>
                  <a:pt x="24" y="7"/>
                  <a:pt x="24" y="7"/>
                </a:cubicBezTo>
                <a:cubicBezTo>
                  <a:pt x="22" y="1"/>
                  <a:pt x="22" y="1"/>
                  <a:pt x="22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0"/>
                  <a:pt x="25" y="0"/>
                  <a:pt x="25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1"/>
                  <a:pt x="19" y="1"/>
                  <a:pt x="19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2" y="4"/>
                  <a:pt x="22" y="4"/>
                  <a:pt x="22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2" y="2"/>
                  <a:pt x="12" y="2"/>
                  <a:pt x="12" y="2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1"/>
                  <a:pt x="14" y="1"/>
                  <a:pt x="14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2" y="5"/>
                  <a:pt x="12" y="5"/>
                  <a:pt x="12" y="5"/>
                </a:cubicBezTo>
                <a:cubicBezTo>
                  <a:pt x="10" y="8"/>
                  <a:pt x="10" y="8"/>
                  <a:pt x="10" y="8"/>
                </a:cubicBezTo>
                <a:cubicBezTo>
                  <a:pt x="9" y="7"/>
                  <a:pt x="8" y="7"/>
                  <a:pt x="6" y="7"/>
                </a:cubicBezTo>
                <a:cubicBezTo>
                  <a:pt x="3" y="7"/>
                  <a:pt x="0" y="10"/>
                  <a:pt x="0" y="14"/>
                </a:cubicBezTo>
                <a:cubicBezTo>
                  <a:pt x="0" y="17"/>
                  <a:pt x="3" y="21"/>
                  <a:pt x="6" y="21"/>
                </a:cubicBezTo>
                <a:cubicBezTo>
                  <a:pt x="10" y="21"/>
                  <a:pt x="13" y="18"/>
                  <a:pt x="13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22" y="5"/>
                  <a:pt x="22" y="5"/>
                  <a:pt x="22" y="5"/>
                </a:cubicBezTo>
                <a:cubicBezTo>
                  <a:pt x="22" y="7"/>
                  <a:pt x="22" y="7"/>
                  <a:pt x="22" y="7"/>
                </a:cubicBezTo>
                <a:cubicBezTo>
                  <a:pt x="20" y="8"/>
                  <a:pt x="18" y="11"/>
                  <a:pt x="18" y="14"/>
                </a:cubicBezTo>
                <a:cubicBezTo>
                  <a:pt x="18" y="17"/>
                  <a:pt x="21" y="21"/>
                  <a:pt x="25" y="21"/>
                </a:cubicBezTo>
                <a:cubicBezTo>
                  <a:pt x="28" y="21"/>
                  <a:pt x="31" y="17"/>
                  <a:pt x="31" y="14"/>
                </a:cubicBezTo>
                <a:cubicBezTo>
                  <a:pt x="31" y="10"/>
                  <a:pt x="28" y="7"/>
                  <a:pt x="25" y="7"/>
                </a:cubicBezTo>
                <a:close/>
                <a:moveTo>
                  <a:pt x="12" y="7"/>
                </a:moveTo>
                <a:cubicBezTo>
                  <a:pt x="13" y="13"/>
                  <a:pt x="13" y="13"/>
                  <a:pt x="13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11"/>
                  <a:pt x="12" y="10"/>
                  <a:pt x="11" y="9"/>
                </a:cubicBezTo>
                <a:lnTo>
                  <a:pt x="12" y="7"/>
                </a:lnTo>
                <a:close/>
                <a:moveTo>
                  <a:pt x="12" y="13"/>
                </a:moveTo>
                <a:cubicBezTo>
                  <a:pt x="8" y="13"/>
                  <a:pt x="8" y="13"/>
                  <a:pt x="8" y="13"/>
                </a:cubicBezTo>
                <a:cubicBezTo>
                  <a:pt x="10" y="10"/>
                  <a:pt x="10" y="10"/>
                  <a:pt x="10" y="10"/>
                </a:cubicBezTo>
                <a:cubicBezTo>
                  <a:pt x="11" y="11"/>
                  <a:pt x="12" y="12"/>
                  <a:pt x="12" y="13"/>
                </a:cubicBezTo>
                <a:close/>
                <a:moveTo>
                  <a:pt x="6" y="19"/>
                </a:moveTo>
                <a:cubicBezTo>
                  <a:pt x="3" y="19"/>
                  <a:pt x="1" y="17"/>
                  <a:pt x="1" y="14"/>
                </a:cubicBezTo>
                <a:cubicBezTo>
                  <a:pt x="1" y="11"/>
                  <a:pt x="3" y="8"/>
                  <a:pt x="6" y="8"/>
                </a:cubicBezTo>
                <a:cubicBezTo>
                  <a:pt x="7" y="8"/>
                  <a:pt x="8" y="9"/>
                  <a:pt x="9" y="9"/>
                </a:cubicBezTo>
                <a:cubicBezTo>
                  <a:pt x="5" y="14"/>
                  <a:pt x="5" y="14"/>
                  <a:pt x="5" y="14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7"/>
                  <a:pt x="9" y="19"/>
                  <a:pt x="6" y="19"/>
                </a:cubicBezTo>
                <a:close/>
                <a:moveTo>
                  <a:pt x="15" y="12"/>
                </a:moveTo>
                <a:cubicBezTo>
                  <a:pt x="13" y="5"/>
                  <a:pt x="13" y="5"/>
                  <a:pt x="13" y="5"/>
                </a:cubicBezTo>
                <a:cubicBezTo>
                  <a:pt x="20" y="5"/>
                  <a:pt x="20" y="5"/>
                  <a:pt x="20" y="5"/>
                </a:cubicBezTo>
                <a:lnTo>
                  <a:pt x="15" y="12"/>
                </a:lnTo>
                <a:close/>
                <a:moveTo>
                  <a:pt x="25" y="19"/>
                </a:moveTo>
                <a:cubicBezTo>
                  <a:pt x="22" y="19"/>
                  <a:pt x="19" y="17"/>
                  <a:pt x="19" y="14"/>
                </a:cubicBezTo>
                <a:cubicBezTo>
                  <a:pt x="19" y="11"/>
                  <a:pt x="21" y="9"/>
                  <a:pt x="23" y="9"/>
                </a:cubicBezTo>
                <a:cubicBezTo>
                  <a:pt x="24" y="14"/>
                  <a:pt x="24" y="14"/>
                  <a:pt x="24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8"/>
                  <a:pt x="24" y="8"/>
                  <a:pt x="25" y="8"/>
                </a:cubicBezTo>
                <a:cubicBezTo>
                  <a:pt x="28" y="8"/>
                  <a:pt x="30" y="11"/>
                  <a:pt x="30" y="14"/>
                </a:cubicBezTo>
                <a:cubicBezTo>
                  <a:pt x="30" y="17"/>
                  <a:pt x="28" y="19"/>
                  <a:pt x="25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pSp>
        <p:nvGrpSpPr>
          <p:cNvPr id="66" name="กลุ่ม 645">
            <a:extLst>
              <a:ext uri="{FF2B5EF4-FFF2-40B4-BE49-F238E27FC236}">
                <a16:creationId xmlns:a16="http://schemas.microsoft.com/office/drawing/2014/main" id="{734DC5AA-BAED-DE74-0D25-324C1FEDAF76}"/>
              </a:ext>
            </a:extLst>
          </p:cNvPr>
          <p:cNvGrpSpPr/>
          <p:nvPr/>
        </p:nvGrpSpPr>
        <p:grpSpPr>
          <a:xfrm>
            <a:off x="7221284" y="2574937"/>
            <a:ext cx="444682" cy="442873"/>
            <a:chOff x="16058525" y="10127244"/>
            <a:chExt cx="444682" cy="442873"/>
          </a:xfrm>
          <a:solidFill>
            <a:schemeClr val="bg1"/>
          </a:solidFill>
        </p:grpSpPr>
        <p:sp>
          <p:nvSpPr>
            <p:cNvPr id="67" name="Oval 322">
              <a:extLst>
                <a:ext uri="{FF2B5EF4-FFF2-40B4-BE49-F238E27FC236}">
                  <a16:creationId xmlns:a16="http://schemas.microsoft.com/office/drawing/2014/main" id="{B73EE82C-7F89-0DA9-6AD3-324EDCB67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56138" y="10237510"/>
              <a:ext cx="249455" cy="23499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68" name="Freeform 323">
              <a:extLst>
                <a:ext uri="{FF2B5EF4-FFF2-40B4-BE49-F238E27FC236}">
                  <a16:creationId xmlns:a16="http://schemas.microsoft.com/office/drawing/2014/main" id="{EB6B9A44-E3CF-BF13-A424-737E685CD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8525" y="10335123"/>
              <a:ext cx="68691" cy="41576"/>
            </a:xfrm>
            <a:custGeom>
              <a:avLst/>
              <a:gdLst>
                <a:gd name="T0" fmla="*/ 5 w 5"/>
                <a:gd name="T1" fmla="*/ 3 h 3"/>
                <a:gd name="T2" fmla="*/ 5 w 5"/>
                <a:gd name="T3" fmla="*/ 3 h 3"/>
                <a:gd name="T4" fmla="*/ 5 w 5"/>
                <a:gd name="T5" fmla="*/ 0 h 3"/>
                <a:gd name="T6" fmla="*/ 5 w 5"/>
                <a:gd name="T7" fmla="*/ 0 h 3"/>
                <a:gd name="T8" fmla="*/ 5 w 5"/>
                <a:gd name="T9" fmla="*/ 0 h 3"/>
                <a:gd name="T10" fmla="*/ 0 w 5"/>
                <a:gd name="T11" fmla="*/ 1 h 3"/>
                <a:gd name="T12" fmla="*/ 0 w 5"/>
                <a:gd name="T13" fmla="*/ 2 h 3"/>
                <a:gd name="T14" fmla="*/ 5 w 5"/>
                <a:gd name="T15" fmla="*/ 3 h 3"/>
                <a:gd name="T16" fmla="*/ 5 w 5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69" name="Freeform 324">
              <a:extLst>
                <a:ext uri="{FF2B5EF4-FFF2-40B4-BE49-F238E27FC236}">
                  <a16:creationId xmlns:a16="http://schemas.microsoft.com/office/drawing/2014/main" id="{BF79D80D-82D0-1448-6D9B-D09484A43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32708" y="10335123"/>
              <a:ext cx="70499" cy="41576"/>
            </a:xfrm>
            <a:custGeom>
              <a:avLst/>
              <a:gdLst>
                <a:gd name="T0" fmla="*/ 5 w 5"/>
                <a:gd name="T1" fmla="*/ 1 h 3"/>
                <a:gd name="T2" fmla="*/ 0 w 5"/>
                <a:gd name="T3" fmla="*/ 0 h 3"/>
                <a:gd name="T4" fmla="*/ 0 w 5"/>
                <a:gd name="T5" fmla="*/ 0 h 3"/>
                <a:gd name="T6" fmla="*/ 0 w 5"/>
                <a:gd name="T7" fmla="*/ 0 h 3"/>
                <a:gd name="T8" fmla="*/ 0 w 5"/>
                <a:gd name="T9" fmla="*/ 3 h 3"/>
                <a:gd name="T10" fmla="*/ 0 w 5"/>
                <a:gd name="T11" fmla="*/ 3 h 3"/>
                <a:gd name="T12" fmla="*/ 0 w 5"/>
                <a:gd name="T13" fmla="*/ 3 h 3"/>
                <a:gd name="T14" fmla="*/ 5 w 5"/>
                <a:gd name="T15" fmla="*/ 2 h 3"/>
                <a:gd name="T16" fmla="*/ 5 w 5"/>
                <a:gd name="T1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0" name="Freeform 325">
              <a:extLst>
                <a:ext uri="{FF2B5EF4-FFF2-40B4-BE49-F238E27FC236}">
                  <a16:creationId xmlns:a16="http://schemas.microsoft.com/office/drawing/2014/main" id="{A176319C-2517-37B3-14B1-98AE9A47B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66405" y="10501426"/>
              <a:ext cx="28922" cy="68691"/>
            </a:xfrm>
            <a:custGeom>
              <a:avLst/>
              <a:gdLst>
                <a:gd name="T0" fmla="*/ 2 w 2"/>
                <a:gd name="T1" fmla="*/ 0 h 5"/>
                <a:gd name="T2" fmla="*/ 0 w 2"/>
                <a:gd name="T3" fmla="*/ 0 h 5"/>
                <a:gd name="T4" fmla="*/ 0 w 2"/>
                <a:gd name="T5" fmla="*/ 0 h 5"/>
                <a:gd name="T6" fmla="*/ 0 w 2"/>
                <a:gd name="T7" fmla="*/ 0 h 5"/>
                <a:gd name="T8" fmla="*/ 1 w 2"/>
                <a:gd name="T9" fmla="*/ 5 h 5"/>
                <a:gd name="T10" fmla="*/ 1 w 2"/>
                <a:gd name="T11" fmla="*/ 5 h 5"/>
                <a:gd name="T12" fmla="*/ 2 w 2"/>
                <a:gd name="T13" fmla="*/ 0 h 5"/>
                <a:gd name="T14" fmla="*/ 2 w 2"/>
                <a:gd name="T15" fmla="*/ 0 h 5"/>
                <a:gd name="T16" fmla="*/ 2 w 2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5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1" name="Freeform 326">
              <a:extLst>
                <a:ext uri="{FF2B5EF4-FFF2-40B4-BE49-F238E27FC236}">
                  <a16:creationId xmlns:a16="http://schemas.microsoft.com/office/drawing/2014/main" id="{7743B3C9-13BE-DDF9-70E3-B882FFA03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66405" y="10127244"/>
              <a:ext cx="28922" cy="83152"/>
            </a:xfrm>
            <a:custGeom>
              <a:avLst/>
              <a:gdLst>
                <a:gd name="T0" fmla="*/ 0 w 2"/>
                <a:gd name="T1" fmla="*/ 6 h 6"/>
                <a:gd name="T2" fmla="*/ 2 w 2"/>
                <a:gd name="T3" fmla="*/ 6 h 6"/>
                <a:gd name="T4" fmla="*/ 2 w 2"/>
                <a:gd name="T5" fmla="*/ 6 h 6"/>
                <a:gd name="T6" fmla="*/ 2 w 2"/>
                <a:gd name="T7" fmla="*/ 5 h 6"/>
                <a:gd name="T8" fmla="*/ 1 w 2"/>
                <a:gd name="T9" fmla="*/ 1 h 6"/>
                <a:gd name="T10" fmla="*/ 1 w 2"/>
                <a:gd name="T11" fmla="*/ 1 h 6"/>
                <a:gd name="T12" fmla="*/ 0 w 2"/>
                <a:gd name="T13" fmla="*/ 5 h 6"/>
                <a:gd name="T14" fmla="*/ 0 w 2"/>
                <a:gd name="T15" fmla="*/ 6 h 6"/>
                <a:gd name="T16" fmla="*/ 0 w 2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2" name="Freeform 327">
              <a:extLst>
                <a:ext uri="{FF2B5EF4-FFF2-40B4-BE49-F238E27FC236}">
                  <a16:creationId xmlns:a16="http://schemas.microsoft.com/office/drawing/2014/main" id="{73838743-51A8-60C1-FFF4-2FF379805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7216" y="10445390"/>
              <a:ext cx="56038" cy="70499"/>
            </a:xfrm>
            <a:custGeom>
              <a:avLst/>
              <a:gdLst>
                <a:gd name="T0" fmla="*/ 2 w 4"/>
                <a:gd name="T1" fmla="*/ 0 h 5"/>
                <a:gd name="T2" fmla="*/ 2 w 4"/>
                <a:gd name="T3" fmla="*/ 0 h 5"/>
                <a:gd name="T4" fmla="*/ 2 w 4"/>
                <a:gd name="T5" fmla="*/ 0 h 5"/>
                <a:gd name="T6" fmla="*/ 0 w 4"/>
                <a:gd name="T7" fmla="*/ 4 h 5"/>
                <a:gd name="T8" fmla="*/ 0 w 4"/>
                <a:gd name="T9" fmla="*/ 5 h 5"/>
                <a:gd name="T10" fmla="*/ 4 w 4"/>
                <a:gd name="T11" fmla="*/ 2 h 5"/>
                <a:gd name="T12" fmla="*/ 4 w 4"/>
                <a:gd name="T13" fmla="*/ 2 h 5"/>
                <a:gd name="T14" fmla="*/ 4 w 4"/>
                <a:gd name="T15" fmla="*/ 2 h 5"/>
                <a:gd name="T16" fmla="*/ 2 w 4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3" name="Freeform 328">
              <a:extLst>
                <a:ext uri="{FF2B5EF4-FFF2-40B4-BE49-F238E27FC236}">
                  <a16:creationId xmlns:a16="http://schemas.microsoft.com/office/drawing/2014/main" id="{17767570-0CF1-CDCA-0464-566CBADE0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78479" y="10195935"/>
              <a:ext cx="54229" cy="68691"/>
            </a:xfrm>
            <a:custGeom>
              <a:avLst/>
              <a:gdLst>
                <a:gd name="T0" fmla="*/ 2 w 4"/>
                <a:gd name="T1" fmla="*/ 5 h 5"/>
                <a:gd name="T2" fmla="*/ 2 w 4"/>
                <a:gd name="T3" fmla="*/ 5 h 5"/>
                <a:gd name="T4" fmla="*/ 2 w 4"/>
                <a:gd name="T5" fmla="*/ 5 h 5"/>
                <a:gd name="T6" fmla="*/ 4 w 4"/>
                <a:gd name="T7" fmla="*/ 0 h 5"/>
                <a:gd name="T8" fmla="*/ 4 w 4"/>
                <a:gd name="T9" fmla="*/ 0 h 5"/>
                <a:gd name="T10" fmla="*/ 0 w 4"/>
                <a:gd name="T11" fmla="*/ 3 h 5"/>
                <a:gd name="T12" fmla="*/ 0 w 4"/>
                <a:gd name="T13" fmla="*/ 3 h 5"/>
                <a:gd name="T14" fmla="*/ 0 w 4"/>
                <a:gd name="T15" fmla="*/ 3 h 5"/>
                <a:gd name="T16" fmla="*/ 2 w 4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4" name="Freeform 329">
              <a:extLst>
                <a:ext uri="{FF2B5EF4-FFF2-40B4-BE49-F238E27FC236}">
                  <a16:creationId xmlns:a16="http://schemas.microsoft.com/office/drawing/2014/main" id="{205D5ECA-402F-2EF3-5093-A32604192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4018" y="10445390"/>
              <a:ext cx="56038" cy="70499"/>
            </a:xfrm>
            <a:custGeom>
              <a:avLst/>
              <a:gdLst>
                <a:gd name="T0" fmla="*/ 2 w 4"/>
                <a:gd name="T1" fmla="*/ 0 h 5"/>
                <a:gd name="T2" fmla="*/ 2 w 4"/>
                <a:gd name="T3" fmla="*/ 0 h 5"/>
                <a:gd name="T4" fmla="*/ 2 w 4"/>
                <a:gd name="T5" fmla="*/ 0 h 5"/>
                <a:gd name="T6" fmla="*/ 0 w 4"/>
                <a:gd name="T7" fmla="*/ 2 h 5"/>
                <a:gd name="T8" fmla="*/ 0 w 4"/>
                <a:gd name="T9" fmla="*/ 2 h 5"/>
                <a:gd name="T10" fmla="*/ 0 w 4"/>
                <a:gd name="T11" fmla="*/ 2 h 5"/>
                <a:gd name="T12" fmla="*/ 4 w 4"/>
                <a:gd name="T13" fmla="*/ 5 h 5"/>
                <a:gd name="T14" fmla="*/ 4 w 4"/>
                <a:gd name="T15" fmla="*/ 4 h 5"/>
                <a:gd name="T16" fmla="*/ 2 w 4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4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5" name="Freeform 330">
              <a:extLst>
                <a:ext uri="{FF2B5EF4-FFF2-40B4-BE49-F238E27FC236}">
                  <a16:creationId xmlns:a16="http://schemas.microsoft.com/office/drawing/2014/main" id="{5C05F59C-D1A2-6979-6FFE-A7D6061FD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4563" y="10195935"/>
              <a:ext cx="56038" cy="68691"/>
            </a:xfrm>
            <a:custGeom>
              <a:avLst/>
              <a:gdLst>
                <a:gd name="T0" fmla="*/ 2 w 4"/>
                <a:gd name="T1" fmla="*/ 5 h 5"/>
                <a:gd name="T2" fmla="*/ 2 w 4"/>
                <a:gd name="T3" fmla="*/ 5 h 5"/>
                <a:gd name="T4" fmla="*/ 3 w 4"/>
                <a:gd name="T5" fmla="*/ 5 h 5"/>
                <a:gd name="T6" fmla="*/ 4 w 4"/>
                <a:gd name="T7" fmla="*/ 3 h 5"/>
                <a:gd name="T8" fmla="*/ 4 w 4"/>
                <a:gd name="T9" fmla="*/ 3 h 5"/>
                <a:gd name="T10" fmla="*/ 4 w 4"/>
                <a:gd name="T11" fmla="*/ 3 h 5"/>
                <a:gd name="T12" fmla="*/ 0 w 4"/>
                <a:gd name="T13" fmla="*/ 0 h 5"/>
                <a:gd name="T14" fmla="*/ 0 w 4"/>
                <a:gd name="T15" fmla="*/ 1 h 5"/>
                <a:gd name="T16" fmla="*/ 2 w 4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</p:grpSp>
      <p:grpSp>
        <p:nvGrpSpPr>
          <p:cNvPr id="76" name="กลุ่ม 653">
            <a:extLst>
              <a:ext uri="{FF2B5EF4-FFF2-40B4-BE49-F238E27FC236}">
                <a16:creationId xmlns:a16="http://schemas.microsoft.com/office/drawing/2014/main" id="{FB7481BA-4818-3923-100F-3E58ACC346D7}"/>
              </a:ext>
            </a:extLst>
          </p:cNvPr>
          <p:cNvGrpSpPr/>
          <p:nvPr/>
        </p:nvGrpSpPr>
        <p:grpSpPr>
          <a:xfrm>
            <a:off x="8241230" y="4398808"/>
            <a:ext cx="442874" cy="263916"/>
            <a:chOff x="11096537" y="11249792"/>
            <a:chExt cx="442874" cy="263916"/>
          </a:xfrm>
          <a:solidFill>
            <a:schemeClr val="bg1"/>
          </a:solidFill>
        </p:grpSpPr>
        <p:sp>
          <p:nvSpPr>
            <p:cNvPr id="77" name="Freeform 331">
              <a:extLst>
                <a:ext uri="{FF2B5EF4-FFF2-40B4-BE49-F238E27FC236}">
                  <a16:creationId xmlns:a16="http://schemas.microsoft.com/office/drawing/2014/main" id="{AC4AF0BE-492C-4894-BFFD-D50954339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6537" y="11264253"/>
              <a:ext cx="249455" cy="249455"/>
            </a:xfrm>
            <a:custGeom>
              <a:avLst/>
              <a:gdLst>
                <a:gd name="T0" fmla="*/ 0 w 18"/>
                <a:gd name="T1" fmla="*/ 0 h 18"/>
                <a:gd name="T2" fmla="*/ 1 w 18"/>
                <a:gd name="T3" fmla="*/ 0 h 18"/>
                <a:gd name="T4" fmla="*/ 3 w 18"/>
                <a:gd name="T5" fmla="*/ 0 h 18"/>
                <a:gd name="T6" fmla="*/ 5 w 18"/>
                <a:gd name="T7" fmla="*/ 0 h 18"/>
                <a:gd name="T8" fmla="*/ 8 w 18"/>
                <a:gd name="T9" fmla="*/ 0 h 18"/>
                <a:gd name="T10" fmla="*/ 10 w 18"/>
                <a:gd name="T11" fmla="*/ 1 h 18"/>
                <a:gd name="T12" fmla="*/ 12 w 18"/>
                <a:gd name="T13" fmla="*/ 2 h 18"/>
                <a:gd name="T14" fmla="*/ 14 w 18"/>
                <a:gd name="T15" fmla="*/ 4 h 18"/>
                <a:gd name="T16" fmla="*/ 16 w 18"/>
                <a:gd name="T17" fmla="*/ 6 h 18"/>
                <a:gd name="T18" fmla="*/ 17 w 18"/>
                <a:gd name="T19" fmla="*/ 9 h 18"/>
                <a:gd name="T20" fmla="*/ 18 w 18"/>
                <a:gd name="T21" fmla="*/ 13 h 18"/>
                <a:gd name="T22" fmla="*/ 18 w 18"/>
                <a:gd name="T23" fmla="*/ 15 h 18"/>
                <a:gd name="T24" fmla="*/ 17 w 18"/>
                <a:gd name="T25" fmla="*/ 17 h 18"/>
                <a:gd name="T26" fmla="*/ 17 w 18"/>
                <a:gd name="T27" fmla="*/ 18 h 18"/>
                <a:gd name="T28" fmla="*/ 17 w 18"/>
                <a:gd name="T29" fmla="*/ 17 h 18"/>
                <a:gd name="T30" fmla="*/ 14 w 18"/>
                <a:gd name="T31" fmla="*/ 12 h 18"/>
                <a:gd name="T32" fmla="*/ 12 w 18"/>
                <a:gd name="T33" fmla="*/ 10 h 18"/>
                <a:gd name="T34" fmla="*/ 11 w 18"/>
                <a:gd name="T35" fmla="*/ 9 h 18"/>
                <a:gd name="T36" fmla="*/ 10 w 18"/>
                <a:gd name="T37" fmla="*/ 8 h 18"/>
                <a:gd name="T38" fmla="*/ 9 w 18"/>
                <a:gd name="T39" fmla="*/ 7 h 18"/>
                <a:gd name="T40" fmla="*/ 8 w 18"/>
                <a:gd name="T41" fmla="*/ 7 h 18"/>
                <a:gd name="T42" fmla="*/ 8 w 18"/>
                <a:gd name="T43" fmla="*/ 6 h 18"/>
                <a:gd name="T44" fmla="*/ 8 w 18"/>
                <a:gd name="T45" fmla="*/ 7 h 18"/>
                <a:gd name="T46" fmla="*/ 9 w 18"/>
                <a:gd name="T47" fmla="*/ 7 h 18"/>
                <a:gd name="T48" fmla="*/ 10 w 18"/>
                <a:gd name="T49" fmla="*/ 8 h 18"/>
                <a:gd name="T50" fmla="*/ 11 w 18"/>
                <a:gd name="T51" fmla="*/ 9 h 18"/>
                <a:gd name="T52" fmla="*/ 12 w 18"/>
                <a:gd name="T53" fmla="*/ 10 h 18"/>
                <a:gd name="T54" fmla="*/ 13 w 18"/>
                <a:gd name="T55" fmla="*/ 12 h 18"/>
                <a:gd name="T56" fmla="*/ 16 w 18"/>
                <a:gd name="T57" fmla="*/ 17 h 18"/>
                <a:gd name="T58" fmla="*/ 16 w 18"/>
                <a:gd name="T59" fmla="*/ 18 h 18"/>
                <a:gd name="T60" fmla="*/ 15 w 18"/>
                <a:gd name="T61" fmla="*/ 18 h 18"/>
                <a:gd name="T62" fmla="*/ 14 w 18"/>
                <a:gd name="T63" fmla="*/ 18 h 18"/>
                <a:gd name="T64" fmla="*/ 12 w 18"/>
                <a:gd name="T65" fmla="*/ 17 h 18"/>
                <a:gd name="T66" fmla="*/ 10 w 18"/>
                <a:gd name="T67" fmla="*/ 16 h 18"/>
                <a:gd name="T68" fmla="*/ 8 w 18"/>
                <a:gd name="T69" fmla="*/ 15 h 18"/>
                <a:gd name="T70" fmla="*/ 7 w 18"/>
                <a:gd name="T71" fmla="*/ 13 h 18"/>
                <a:gd name="T72" fmla="*/ 5 w 18"/>
                <a:gd name="T73" fmla="*/ 12 h 18"/>
                <a:gd name="T74" fmla="*/ 3 w 18"/>
                <a:gd name="T75" fmla="*/ 9 h 18"/>
                <a:gd name="T76" fmla="*/ 2 w 18"/>
                <a:gd name="T77" fmla="*/ 7 h 18"/>
                <a:gd name="T78" fmla="*/ 2 w 18"/>
                <a:gd name="T79" fmla="*/ 5 h 18"/>
                <a:gd name="T80" fmla="*/ 1 w 18"/>
                <a:gd name="T81" fmla="*/ 4 h 18"/>
                <a:gd name="T82" fmla="*/ 1 w 18"/>
                <a:gd name="T83" fmla="*/ 2 h 18"/>
                <a:gd name="T84" fmla="*/ 0 w 18"/>
                <a:gd name="T85" fmla="*/ 1 h 18"/>
                <a:gd name="T86" fmla="*/ 0 w 18"/>
                <a:gd name="T87" fmla="*/ 1 h 18"/>
                <a:gd name="T88" fmla="*/ 0 w 18"/>
                <a:gd name="T8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" h="18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9" y="0"/>
                    <a:pt x="9" y="1"/>
                    <a:pt x="10" y="1"/>
                  </a:cubicBezTo>
                  <a:cubicBezTo>
                    <a:pt x="11" y="1"/>
                    <a:pt x="12" y="2"/>
                    <a:pt x="12" y="2"/>
                  </a:cubicBezTo>
                  <a:cubicBezTo>
                    <a:pt x="13" y="3"/>
                    <a:pt x="14" y="4"/>
                    <a:pt x="14" y="4"/>
                  </a:cubicBezTo>
                  <a:cubicBezTo>
                    <a:pt x="15" y="5"/>
                    <a:pt x="15" y="6"/>
                    <a:pt x="16" y="6"/>
                  </a:cubicBezTo>
                  <a:cubicBezTo>
                    <a:pt x="16" y="7"/>
                    <a:pt x="17" y="8"/>
                    <a:pt x="17" y="9"/>
                  </a:cubicBezTo>
                  <a:cubicBezTo>
                    <a:pt x="17" y="10"/>
                    <a:pt x="18" y="12"/>
                    <a:pt x="18" y="13"/>
                  </a:cubicBezTo>
                  <a:cubicBezTo>
                    <a:pt x="18" y="14"/>
                    <a:pt x="18" y="15"/>
                    <a:pt x="18" y="15"/>
                  </a:cubicBezTo>
                  <a:cubicBezTo>
                    <a:pt x="17" y="16"/>
                    <a:pt x="17" y="17"/>
                    <a:pt x="17" y="17"/>
                  </a:cubicBezTo>
                  <a:cubicBezTo>
                    <a:pt x="17" y="17"/>
                    <a:pt x="17" y="17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6" y="15"/>
                    <a:pt x="15" y="14"/>
                    <a:pt x="14" y="12"/>
                  </a:cubicBezTo>
                  <a:cubicBezTo>
                    <a:pt x="13" y="11"/>
                    <a:pt x="12" y="10"/>
                    <a:pt x="12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8"/>
                    <a:pt x="10" y="8"/>
                    <a:pt x="10" y="8"/>
                  </a:cubicBezTo>
                  <a:cubicBezTo>
                    <a:pt x="10" y="7"/>
                    <a:pt x="9" y="7"/>
                    <a:pt x="9" y="7"/>
                  </a:cubicBezTo>
                  <a:cubicBezTo>
                    <a:pt x="9" y="7"/>
                    <a:pt x="9" y="7"/>
                    <a:pt x="8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8"/>
                    <a:pt x="10" y="8"/>
                  </a:cubicBezTo>
                  <a:cubicBezTo>
                    <a:pt x="10" y="8"/>
                    <a:pt x="10" y="8"/>
                    <a:pt x="11" y="9"/>
                  </a:cubicBezTo>
                  <a:cubicBezTo>
                    <a:pt x="11" y="9"/>
                    <a:pt x="11" y="9"/>
                    <a:pt x="12" y="10"/>
                  </a:cubicBezTo>
                  <a:cubicBezTo>
                    <a:pt x="12" y="11"/>
                    <a:pt x="13" y="11"/>
                    <a:pt x="13" y="12"/>
                  </a:cubicBezTo>
                  <a:cubicBezTo>
                    <a:pt x="14" y="14"/>
                    <a:pt x="15" y="16"/>
                    <a:pt x="16" y="17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8"/>
                    <a:pt x="15" y="18"/>
                    <a:pt x="15" y="18"/>
                  </a:cubicBezTo>
                  <a:cubicBezTo>
                    <a:pt x="15" y="18"/>
                    <a:pt x="14" y="18"/>
                    <a:pt x="14" y="18"/>
                  </a:cubicBezTo>
                  <a:cubicBezTo>
                    <a:pt x="13" y="17"/>
                    <a:pt x="12" y="17"/>
                    <a:pt x="12" y="17"/>
                  </a:cubicBezTo>
                  <a:cubicBezTo>
                    <a:pt x="11" y="17"/>
                    <a:pt x="11" y="16"/>
                    <a:pt x="10" y="16"/>
                  </a:cubicBezTo>
                  <a:cubicBezTo>
                    <a:pt x="10" y="16"/>
                    <a:pt x="9" y="15"/>
                    <a:pt x="8" y="15"/>
                  </a:cubicBezTo>
                  <a:cubicBezTo>
                    <a:pt x="8" y="14"/>
                    <a:pt x="7" y="14"/>
                    <a:pt x="7" y="13"/>
                  </a:cubicBezTo>
                  <a:cubicBezTo>
                    <a:pt x="6" y="13"/>
                    <a:pt x="6" y="12"/>
                    <a:pt x="5" y="12"/>
                  </a:cubicBezTo>
                  <a:cubicBezTo>
                    <a:pt x="5" y="11"/>
                    <a:pt x="4" y="10"/>
                    <a:pt x="3" y="9"/>
                  </a:cubicBezTo>
                  <a:cubicBezTo>
                    <a:pt x="3" y="8"/>
                    <a:pt x="3" y="8"/>
                    <a:pt x="2" y="7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1" y="5"/>
                    <a:pt x="1" y="4"/>
                    <a:pt x="1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8" name="Freeform 332">
              <a:extLst>
                <a:ext uri="{FF2B5EF4-FFF2-40B4-BE49-F238E27FC236}">
                  <a16:creationId xmlns:a16="http://schemas.microsoft.com/office/drawing/2014/main" id="{A60D61EF-D44E-2151-6656-FFE170879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1531" y="11249792"/>
              <a:ext cx="207880" cy="249455"/>
            </a:xfrm>
            <a:custGeom>
              <a:avLst/>
              <a:gdLst>
                <a:gd name="T0" fmla="*/ 3 w 15"/>
                <a:gd name="T1" fmla="*/ 14 h 18"/>
                <a:gd name="T2" fmla="*/ 5 w 15"/>
                <a:gd name="T3" fmla="*/ 12 h 18"/>
                <a:gd name="T4" fmla="*/ 6 w 15"/>
                <a:gd name="T5" fmla="*/ 11 h 18"/>
                <a:gd name="T6" fmla="*/ 7 w 15"/>
                <a:gd name="T7" fmla="*/ 10 h 18"/>
                <a:gd name="T8" fmla="*/ 8 w 15"/>
                <a:gd name="T9" fmla="*/ 9 h 18"/>
                <a:gd name="T10" fmla="*/ 8 w 15"/>
                <a:gd name="T11" fmla="*/ 9 h 18"/>
                <a:gd name="T12" fmla="*/ 8 w 15"/>
                <a:gd name="T13" fmla="*/ 8 h 18"/>
                <a:gd name="T14" fmla="*/ 8 w 15"/>
                <a:gd name="T15" fmla="*/ 9 h 18"/>
                <a:gd name="T16" fmla="*/ 8 w 15"/>
                <a:gd name="T17" fmla="*/ 9 h 18"/>
                <a:gd name="T18" fmla="*/ 7 w 15"/>
                <a:gd name="T19" fmla="*/ 10 h 18"/>
                <a:gd name="T20" fmla="*/ 6 w 15"/>
                <a:gd name="T21" fmla="*/ 11 h 18"/>
                <a:gd name="T22" fmla="*/ 5 w 15"/>
                <a:gd name="T23" fmla="*/ 12 h 18"/>
                <a:gd name="T24" fmla="*/ 2 w 15"/>
                <a:gd name="T25" fmla="*/ 13 h 18"/>
                <a:gd name="T26" fmla="*/ 1 w 15"/>
                <a:gd name="T27" fmla="*/ 14 h 18"/>
                <a:gd name="T28" fmla="*/ 0 w 15"/>
                <a:gd name="T29" fmla="*/ 8 h 18"/>
                <a:gd name="T30" fmla="*/ 1 w 15"/>
                <a:gd name="T31" fmla="*/ 7 h 18"/>
                <a:gd name="T32" fmla="*/ 3 w 15"/>
                <a:gd name="T33" fmla="*/ 6 h 18"/>
                <a:gd name="T34" fmla="*/ 6 w 15"/>
                <a:gd name="T35" fmla="*/ 3 h 18"/>
                <a:gd name="T36" fmla="*/ 8 w 15"/>
                <a:gd name="T37" fmla="*/ 3 h 18"/>
                <a:gd name="T38" fmla="*/ 9 w 15"/>
                <a:gd name="T39" fmla="*/ 2 h 18"/>
                <a:gd name="T40" fmla="*/ 11 w 15"/>
                <a:gd name="T41" fmla="*/ 1 h 18"/>
                <a:gd name="T42" fmla="*/ 13 w 15"/>
                <a:gd name="T43" fmla="*/ 1 h 18"/>
                <a:gd name="T44" fmla="*/ 14 w 15"/>
                <a:gd name="T45" fmla="*/ 0 h 18"/>
                <a:gd name="T46" fmla="*/ 14 w 15"/>
                <a:gd name="T47" fmla="*/ 0 h 18"/>
                <a:gd name="T48" fmla="*/ 14 w 15"/>
                <a:gd name="T49" fmla="*/ 1 h 18"/>
                <a:gd name="T50" fmla="*/ 15 w 15"/>
                <a:gd name="T51" fmla="*/ 2 h 18"/>
                <a:gd name="T52" fmla="*/ 15 w 15"/>
                <a:gd name="T53" fmla="*/ 3 h 18"/>
                <a:gd name="T54" fmla="*/ 15 w 15"/>
                <a:gd name="T55" fmla="*/ 6 h 18"/>
                <a:gd name="T56" fmla="*/ 15 w 15"/>
                <a:gd name="T57" fmla="*/ 8 h 18"/>
                <a:gd name="T58" fmla="*/ 14 w 15"/>
                <a:gd name="T59" fmla="*/ 10 h 18"/>
                <a:gd name="T60" fmla="*/ 12 w 15"/>
                <a:gd name="T61" fmla="*/ 13 h 18"/>
                <a:gd name="T62" fmla="*/ 10 w 15"/>
                <a:gd name="T63" fmla="*/ 15 h 18"/>
                <a:gd name="T64" fmla="*/ 8 w 15"/>
                <a:gd name="T65" fmla="*/ 16 h 18"/>
                <a:gd name="T66" fmla="*/ 6 w 15"/>
                <a:gd name="T67" fmla="*/ 17 h 18"/>
                <a:gd name="T68" fmla="*/ 1 w 15"/>
                <a:gd name="T69" fmla="*/ 18 h 18"/>
                <a:gd name="T70" fmla="*/ 1 w 15"/>
                <a:gd name="T71" fmla="*/ 18 h 18"/>
                <a:gd name="T72" fmla="*/ 1 w 15"/>
                <a:gd name="T73" fmla="*/ 15 h 18"/>
                <a:gd name="T74" fmla="*/ 3 w 15"/>
                <a:gd name="T7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" h="18">
                  <a:moveTo>
                    <a:pt x="3" y="14"/>
                  </a:moveTo>
                  <a:cubicBezTo>
                    <a:pt x="4" y="13"/>
                    <a:pt x="4" y="13"/>
                    <a:pt x="5" y="12"/>
                  </a:cubicBezTo>
                  <a:cubicBezTo>
                    <a:pt x="6" y="12"/>
                    <a:pt x="6" y="11"/>
                    <a:pt x="6" y="11"/>
                  </a:cubicBezTo>
                  <a:cubicBezTo>
                    <a:pt x="6" y="11"/>
                    <a:pt x="7" y="10"/>
                    <a:pt x="7" y="10"/>
                  </a:cubicBezTo>
                  <a:cubicBezTo>
                    <a:pt x="7" y="10"/>
                    <a:pt x="7" y="10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8" y="8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10"/>
                    <a:pt x="6" y="11"/>
                    <a:pt x="6" y="11"/>
                  </a:cubicBezTo>
                  <a:cubicBezTo>
                    <a:pt x="6" y="11"/>
                    <a:pt x="5" y="11"/>
                    <a:pt x="5" y="12"/>
                  </a:cubicBezTo>
                  <a:cubicBezTo>
                    <a:pt x="4" y="12"/>
                    <a:pt x="3" y="13"/>
                    <a:pt x="2" y="13"/>
                  </a:cubicBezTo>
                  <a:cubicBezTo>
                    <a:pt x="2" y="14"/>
                    <a:pt x="2" y="14"/>
                    <a:pt x="1" y="14"/>
                  </a:cubicBezTo>
                  <a:cubicBezTo>
                    <a:pt x="1" y="12"/>
                    <a:pt x="1" y="10"/>
                    <a:pt x="0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2" y="7"/>
                    <a:pt x="2" y="6"/>
                    <a:pt x="3" y="6"/>
                  </a:cubicBezTo>
                  <a:cubicBezTo>
                    <a:pt x="4" y="5"/>
                    <a:pt x="5" y="4"/>
                    <a:pt x="6" y="3"/>
                  </a:cubicBezTo>
                  <a:cubicBezTo>
                    <a:pt x="6" y="3"/>
                    <a:pt x="7" y="3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10" y="2"/>
                    <a:pt x="11" y="2"/>
                    <a:pt x="11" y="1"/>
                  </a:cubicBezTo>
                  <a:cubicBezTo>
                    <a:pt x="12" y="1"/>
                    <a:pt x="12" y="1"/>
                    <a:pt x="13" y="1"/>
                  </a:cubicBezTo>
                  <a:cubicBezTo>
                    <a:pt x="13" y="1"/>
                    <a:pt x="13" y="1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1"/>
                  </a:cubicBezTo>
                  <a:cubicBezTo>
                    <a:pt x="14" y="1"/>
                    <a:pt x="15" y="1"/>
                    <a:pt x="15" y="2"/>
                  </a:cubicBezTo>
                  <a:cubicBezTo>
                    <a:pt x="15" y="2"/>
                    <a:pt x="15" y="3"/>
                    <a:pt x="15" y="3"/>
                  </a:cubicBezTo>
                  <a:cubicBezTo>
                    <a:pt x="15" y="4"/>
                    <a:pt x="15" y="5"/>
                    <a:pt x="15" y="6"/>
                  </a:cubicBezTo>
                  <a:cubicBezTo>
                    <a:pt x="15" y="6"/>
                    <a:pt x="15" y="7"/>
                    <a:pt x="15" y="8"/>
                  </a:cubicBezTo>
                  <a:cubicBezTo>
                    <a:pt x="14" y="9"/>
                    <a:pt x="14" y="10"/>
                    <a:pt x="14" y="10"/>
                  </a:cubicBezTo>
                  <a:cubicBezTo>
                    <a:pt x="13" y="11"/>
                    <a:pt x="13" y="12"/>
                    <a:pt x="12" y="13"/>
                  </a:cubicBezTo>
                  <a:cubicBezTo>
                    <a:pt x="12" y="13"/>
                    <a:pt x="11" y="14"/>
                    <a:pt x="10" y="15"/>
                  </a:cubicBezTo>
                  <a:cubicBezTo>
                    <a:pt x="10" y="15"/>
                    <a:pt x="9" y="16"/>
                    <a:pt x="8" y="16"/>
                  </a:cubicBezTo>
                  <a:cubicBezTo>
                    <a:pt x="7" y="16"/>
                    <a:pt x="7" y="17"/>
                    <a:pt x="6" y="17"/>
                  </a:cubicBezTo>
                  <a:cubicBezTo>
                    <a:pt x="4" y="18"/>
                    <a:pt x="3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7"/>
                    <a:pt x="1" y="16"/>
                    <a:pt x="1" y="15"/>
                  </a:cubicBezTo>
                  <a:cubicBezTo>
                    <a:pt x="2" y="15"/>
                    <a:pt x="2" y="14"/>
                    <a:pt x="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</p:grpSp>
      <p:grpSp>
        <p:nvGrpSpPr>
          <p:cNvPr id="79" name="Group 309">
            <a:extLst>
              <a:ext uri="{FF2B5EF4-FFF2-40B4-BE49-F238E27FC236}">
                <a16:creationId xmlns:a16="http://schemas.microsoft.com/office/drawing/2014/main" id="{553F56C4-7E64-E2F7-43C1-6B39EC16EE2C}"/>
              </a:ext>
            </a:extLst>
          </p:cNvPr>
          <p:cNvGrpSpPr/>
          <p:nvPr/>
        </p:nvGrpSpPr>
        <p:grpSpPr>
          <a:xfrm>
            <a:off x="5129235" y="2689593"/>
            <a:ext cx="359781" cy="376134"/>
            <a:chOff x="6224588" y="3135313"/>
            <a:chExt cx="279400" cy="292100"/>
          </a:xfrm>
          <a:solidFill>
            <a:schemeClr val="bg1"/>
          </a:solidFill>
        </p:grpSpPr>
        <p:sp>
          <p:nvSpPr>
            <p:cNvPr id="80" name="Freeform 141">
              <a:extLst>
                <a:ext uri="{FF2B5EF4-FFF2-40B4-BE49-F238E27FC236}">
                  <a16:creationId xmlns:a16="http://schemas.microsoft.com/office/drawing/2014/main" id="{C583CD5E-8347-AB95-69D1-78D532955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5863" y="3135313"/>
              <a:ext cx="238125" cy="204788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0" y="0"/>
                </a:cxn>
                <a:cxn ang="0">
                  <a:pos x="29" y="15"/>
                </a:cxn>
                <a:cxn ang="0">
                  <a:pos x="78" y="15"/>
                </a:cxn>
                <a:cxn ang="0">
                  <a:pos x="78" y="22"/>
                </a:cxn>
                <a:cxn ang="0">
                  <a:pos x="44" y="22"/>
                </a:cxn>
                <a:cxn ang="0">
                  <a:pos x="53" y="27"/>
                </a:cxn>
                <a:cxn ang="0">
                  <a:pos x="62" y="36"/>
                </a:cxn>
                <a:cxn ang="0">
                  <a:pos x="78" y="36"/>
                </a:cxn>
                <a:cxn ang="0">
                  <a:pos x="78" y="44"/>
                </a:cxn>
                <a:cxn ang="0">
                  <a:pos x="64" y="44"/>
                </a:cxn>
                <a:cxn ang="0">
                  <a:pos x="64" y="80"/>
                </a:cxn>
                <a:cxn ang="0">
                  <a:pos x="86" y="80"/>
                </a:cxn>
                <a:cxn ang="0">
                  <a:pos x="93" y="73"/>
                </a:cxn>
                <a:cxn ang="0">
                  <a:pos x="93" y="7"/>
                </a:cxn>
                <a:cxn ang="0">
                  <a:pos x="86" y="0"/>
                </a:cxn>
              </a:cxnLst>
              <a:rect l="0" t="0" r="r" b="b"/>
              <a:pathLst>
                <a:path w="93" h="80">
                  <a:moveTo>
                    <a:pt x="8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2"/>
                    <a:pt x="78" y="22"/>
                    <a:pt x="78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57" y="29"/>
                    <a:pt x="60" y="32"/>
                    <a:pt x="62" y="36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8" y="44"/>
                    <a:pt x="78" y="44"/>
                    <a:pt x="78" y="44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64" y="80"/>
                    <a:pt x="64" y="80"/>
                    <a:pt x="64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90" y="80"/>
                    <a:pt x="93" y="77"/>
                    <a:pt x="93" y="73"/>
                  </a:cubicBezTo>
                  <a:cubicBezTo>
                    <a:pt x="93" y="7"/>
                    <a:pt x="93" y="7"/>
                    <a:pt x="93" y="7"/>
                  </a:cubicBezTo>
                  <a:cubicBezTo>
                    <a:pt x="93" y="3"/>
                    <a:pt x="90" y="0"/>
                    <a:pt x="8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1" name="Freeform 142">
              <a:extLst>
                <a:ext uri="{FF2B5EF4-FFF2-40B4-BE49-F238E27FC236}">
                  <a16:creationId xmlns:a16="http://schemas.microsoft.com/office/drawing/2014/main" id="{B59490F9-D877-3D64-D040-95BB63FD7D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24588" y="3143250"/>
              <a:ext cx="187325" cy="284163"/>
            </a:xfrm>
            <a:custGeom>
              <a:avLst/>
              <a:gdLst/>
              <a:ahLst/>
              <a:cxnLst>
                <a:cxn ang="0">
                  <a:pos x="66" y="3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0"/>
                </a:cxn>
                <a:cxn ang="0">
                  <a:pos x="7" y="80"/>
                </a:cxn>
                <a:cxn ang="0">
                  <a:pos x="66" y="110"/>
                </a:cxn>
                <a:cxn ang="0">
                  <a:pos x="69" y="111"/>
                </a:cxn>
                <a:cxn ang="0">
                  <a:pos x="73" y="106"/>
                </a:cxn>
                <a:cxn ang="0">
                  <a:pos x="73" y="41"/>
                </a:cxn>
                <a:cxn ang="0">
                  <a:pos x="66" y="30"/>
                </a:cxn>
                <a:cxn ang="0">
                  <a:pos x="51" y="77"/>
                </a:cxn>
                <a:cxn ang="0">
                  <a:pos x="44" y="66"/>
                </a:cxn>
                <a:cxn ang="0">
                  <a:pos x="51" y="55"/>
                </a:cxn>
                <a:cxn ang="0">
                  <a:pos x="58" y="66"/>
                </a:cxn>
                <a:cxn ang="0">
                  <a:pos x="51" y="77"/>
                </a:cxn>
              </a:cxnLst>
              <a:rect l="0" t="0" r="r" b="b"/>
              <a:pathLst>
                <a:path w="73" h="111">
                  <a:moveTo>
                    <a:pt x="66" y="3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4"/>
                    <a:pt x="3" y="79"/>
                    <a:pt x="7" y="80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7" y="111"/>
                    <a:pt x="68" y="111"/>
                    <a:pt x="69" y="111"/>
                  </a:cubicBezTo>
                  <a:cubicBezTo>
                    <a:pt x="71" y="111"/>
                    <a:pt x="73" y="109"/>
                    <a:pt x="73" y="106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37"/>
                    <a:pt x="70" y="32"/>
                    <a:pt x="66" y="30"/>
                  </a:cubicBezTo>
                  <a:close/>
                  <a:moveTo>
                    <a:pt x="51" y="77"/>
                  </a:moveTo>
                  <a:cubicBezTo>
                    <a:pt x="47" y="77"/>
                    <a:pt x="44" y="72"/>
                    <a:pt x="44" y="66"/>
                  </a:cubicBezTo>
                  <a:cubicBezTo>
                    <a:pt x="44" y="60"/>
                    <a:pt x="47" y="55"/>
                    <a:pt x="51" y="55"/>
                  </a:cubicBezTo>
                  <a:cubicBezTo>
                    <a:pt x="55" y="55"/>
                    <a:pt x="58" y="60"/>
                    <a:pt x="58" y="66"/>
                  </a:cubicBezTo>
                  <a:cubicBezTo>
                    <a:pt x="58" y="72"/>
                    <a:pt x="55" y="77"/>
                    <a:pt x="51" y="7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92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društvena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Važnost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društvenih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it-IT" dirty="0"/>
              <a:t>:</a:t>
            </a:r>
          </a:p>
          <a:p>
            <a:endParaRPr lang="it-IT" dirty="0"/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poboljšavaju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kvalitetu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održivih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skalabilnih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rješenja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>
                <a:effectLst/>
                <a:ea typeface="Times New Roman" panose="02020603050405020304" pitchFamily="18" charset="0"/>
              </a:rPr>
              <a:t>Mogu uključivati sudjelovanje i osnaživanje zajednice</a:t>
            </a:r>
            <a:endParaRPr lang="es-ES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449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zelena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199549" cy="4023360"/>
          </a:xfrm>
        </p:spPr>
        <p:txBody>
          <a:bodyPr>
            <a:normAutofit/>
          </a:bodyPr>
          <a:lstStyle/>
          <a:p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Zelena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eko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odnosi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stvaranje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implementaciju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novih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ideja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proizvoda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usluga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procesa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koji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imaju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pozitivan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učinak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okoliš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istovremeno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pružaju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ekonomsku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korist</a:t>
            </a:r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Group 18">
            <a:extLst>
              <a:ext uri="{FF2B5EF4-FFF2-40B4-BE49-F238E27FC236}">
                <a16:creationId xmlns:a16="http://schemas.microsoft.com/office/drawing/2014/main" id="{FDDE3C07-4E97-84F8-C81B-64517C35287C}"/>
              </a:ext>
            </a:extLst>
          </p:cNvPr>
          <p:cNvGrpSpPr>
            <a:grpSpLocks noChangeAspect="1"/>
          </p:cNvGrpSpPr>
          <p:nvPr/>
        </p:nvGrpSpPr>
        <p:grpSpPr>
          <a:xfrm>
            <a:off x="6488470" y="2264601"/>
            <a:ext cx="3360453" cy="3868113"/>
            <a:chOff x="3089166" y="1695030"/>
            <a:chExt cx="2965668" cy="3413688"/>
          </a:xfrm>
        </p:grpSpPr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id="{3216A375-732A-B07F-1984-A39F5CA372C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36273" y="1695030"/>
              <a:ext cx="2871455" cy="2855291"/>
              <a:chOff x="2331" y="878"/>
              <a:chExt cx="3020" cy="3003"/>
            </a:xfrm>
            <a:solidFill>
              <a:schemeClr val="bg1">
                <a:lumMod val="65000"/>
                <a:alpha val="50000"/>
              </a:schemeClr>
            </a:solidFill>
          </p:grpSpPr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57B86435-5888-192B-086B-7ED2DDC6F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928"/>
                <a:ext cx="1524" cy="1515"/>
              </a:xfrm>
              <a:custGeom>
                <a:avLst/>
                <a:gdLst>
                  <a:gd name="T0" fmla="*/ 644 w 644"/>
                  <a:gd name="T1" fmla="*/ 599 h 640"/>
                  <a:gd name="T2" fmla="*/ 619 w 644"/>
                  <a:gd name="T3" fmla="*/ 600 h 640"/>
                  <a:gd name="T4" fmla="*/ 6 w 644"/>
                  <a:gd name="T5" fmla="*/ 0 h 640"/>
                  <a:gd name="T6" fmla="*/ 0 w 644"/>
                  <a:gd name="T7" fmla="*/ 0 h 640"/>
                  <a:gd name="T8" fmla="*/ 0 w 644"/>
                  <a:gd name="T9" fmla="*/ 38 h 640"/>
                  <a:gd name="T10" fmla="*/ 6 w 644"/>
                  <a:gd name="T11" fmla="*/ 38 h 640"/>
                  <a:gd name="T12" fmla="*/ 581 w 644"/>
                  <a:gd name="T13" fmla="*/ 601 h 640"/>
                  <a:gd name="T14" fmla="*/ 556 w 644"/>
                  <a:gd name="T15" fmla="*/ 601 h 640"/>
                  <a:gd name="T16" fmla="*/ 599 w 644"/>
                  <a:gd name="T17" fmla="*/ 640 h 640"/>
                  <a:gd name="T18" fmla="*/ 599 w 644"/>
                  <a:gd name="T19" fmla="*/ 640 h 640"/>
                  <a:gd name="T20" fmla="*/ 599 w 644"/>
                  <a:gd name="T21" fmla="*/ 640 h 640"/>
                  <a:gd name="T22" fmla="*/ 644 w 644"/>
                  <a:gd name="T23" fmla="*/ 599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44" h="640">
                    <a:moveTo>
                      <a:pt x="644" y="599"/>
                    </a:moveTo>
                    <a:cubicBezTo>
                      <a:pt x="619" y="600"/>
                      <a:pt x="619" y="600"/>
                      <a:pt x="619" y="600"/>
                    </a:cubicBezTo>
                    <a:cubicBezTo>
                      <a:pt x="612" y="268"/>
                      <a:pt x="340" y="0"/>
                      <a:pt x="6" y="0"/>
                    </a:cubicBezTo>
                    <a:cubicBezTo>
                      <a:pt x="4" y="0"/>
                      <a:pt x="2" y="0"/>
                      <a:pt x="0" y="0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2" y="38"/>
                      <a:pt x="4" y="38"/>
                      <a:pt x="6" y="38"/>
                    </a:cubicBezTo>
                    <a:cubicBezTo>
                      <a:pt x="319" y="38"/>
                      <a:pt x="574" y="289"/>
                      <a:pt x="581" y="601"/>
                    </a:cubicBezTo>
                    <a:cubicBezTo>
                      <a:pt x="556" y="601"/>
                      <a:pt x="556" y="601"/>
                      <a:pt x="556" y="601"/>
                    </a:cubicBezTo>
                    <a:cubicBezTo>
                      <a:pt x="599" y="640"/>
                      <a:pt x="599" y="640"/>
                      <a:pt x="599" y="640"/>
                    </a:cubicBezTo>
                    <a:cubicBezTo>
                      <a:pt x="599" y="640"/>
                      <a:pt x="599" y="640"/>
                      <a:pt x="599" y="640"/>
                    </a:cubicBezTo>
                    <a:cubicBezTo>
                      <a:pt x="599" y="640"/>
                      <a:pt x="599" y="640"/>
                      <a:pt x="599" y="640"/>
                    </a:cubicBezTo>
                    <a:lnTo>
                      <a:pt x="644" y="59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80B00B34-E04C-7C87-7DCC-91554E305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5" y="878"/>
                <a:ext cx="1380" cy="1390"/>
              </a:xfrm>
              <a:custGeom>
                <a:avLst/>
                <a:gdLst>
                  <a:gd name="T0" fmla="*/ 583 w 583"/>
                  <a:gd name="T1" fmla="*/ 41 h 587"/>
                  <a:gd name="T2" fmla="*/ 538 w 583"/>
                  <a:gd name="T3" fmla="*/ 0 h 587"/>
                  <a:gd name="T4" fmla="*/ 541 w 583"/>
                  <a:gd name="T5" fmla="*/ 25 h 587"/>
                  <a:gd name="T6" fmla="*/ 0 w 583"/>
                  <a:gd name="T7" fmla="*/ 584 h 587"/>
                  <a:gd name="T8" fmla="*/ 38 w 583"/>
                  <a:gd name="T9" fmla="*/ 587 h 587"/>
                  <a:gd name="T10" fmla="*/ 546 w 583"/>
                  <a:gd name="T11" fmla="*/ 63 h 587"/>
                  <a:gd name="T12" fmla="*/ 548 w 583"/>
                  <a:gd name="T13" fmla="*/ 88 h 587"/>
                  <a:gd name="T14" fmla="*/ 583 w 583"/>
                  <a:gd name="T15" fmla="*/ 41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3" h="587">
                    <a:moveTo>
                      <a:pt x="583" y="41"/>
                    </a:moveTo>
                    <a:cubicBezTo>
                      <a:pt x="538" y="0"/>
                      <a:pt x="538" y="0"/>
                      <a:pt x="538" y="0"/>
                    </a:cubicBezTo>
                    <a:cubicBezTo>
                      <a:pt x="541" y="25"/>
                      <a:pt x="541" y="25"/>
                      <a:pt x="541" y="25"/>
                    </a:cubicBezTo>
                    <a:cubicBezTo>
                      <a:pt x="252" y="58"/>
                      <a:pt x="24" y="292"/>
                      <a:pt x="0" y="584"/>
                    </a:cubicBezTo>
                    <a:cubicBezTo>
                      <a:pt x="38" y="587"/>
                      <a:pt x="38" y="587"/>
                      <a:pt x="38" y="587"/>
                    </a:cubicBezTo>
                    <a:cubicBezTo>
                      <a:pt x="61" y="313"/>
                      <a:pt x="275" y="94"/>
                      <a:pt x="546" y="63"/>
                    </a:cubicBezTo>
                    <a:cubicBezTo>
                      <a:pt x="548" y="88"/>
                      <a:pt x="548" y="88"/>
                      <a:pt x="548" y="88"/>
                    </a:cubicBezTo>
                    <a:lnTo>
                      <a:pt x="583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564F40B5-869E-11AF-91B3-EDB7FDCE86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315"/>
                <a:ext cx="1524" cy="1516"/>
              </a:xfrm>
              <a:custGeom>
                <a:avLst/>
                <a:gdLst>
                  <a:gd name="T0" fmla="*/ 644 w 644"/>
                  <a:gd name="T1" fmla="*/ 602 h 640"/>
                  <a:gd name="T2" fmla="*/ 638 w 644"/>
                  <a:gd name="T3" fmla="*/ 602 h 640"/>
                  <a:gd name="T4" fmla="*/ 64 w 644"/>
                  <a:gd name="T5" fmla="*/ 39 h 640"/>
                  <a:gd name="T6" fmla="*/ 89 w 644"/>
                  <a:gd name="T7" fmla="*/ 39 h 640"/>
                  <a:gd name="T8" fmla="*/ 45 w 644"/>
                  <a:gd name="T9" fmla="*/ 0 h 640"/>
                  <a:gd name="T10" fmla="*/ 0 w 644"/>
                  <a:gd name="T11" fmla="*/ 41 h 640"/>
                  <a:gd name="T12" fmla="*/ 25 w 644"/>
                  <a:gd name="T13" fmla="*/ 40 h 640"/>
                  <a:gd name="T14" fmla="*/ 638 w 644"/>
                  <a:gd name="T15" fmla="*/ 640 h 640"/>
                  <a:gd name="T16" fmla="*/ 644 w 644"/>
                  <a:gd name="T17" fmla="*/ 640 h 640"/>
                  <a:gd name="T18" fmla="*/ 644 w 644"/>
                  <a:gd name="T19" fmla="*/ 602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4" h="640">
                    <a:moveTo>
                      <a:pt x="644" y="602"/>
                    </a:moveTo>
                    <a:cubicBezTo>
                      <a:pt x="642" y="602"/>
                      <a:pt x="640" y="602"/>
                      <a:pt x="638" y="602"/>
                    </a:cubicBezTo>
                    <a:cubicBezTo>
                      <a:pt x="325" y="602"/>
                      <a:pt x="70" y="351"/>
                      <a:pt x="64" y="39"/>
                    </a:cubicBezTo>
                    <a:cubicBezTo>
                      <a:pt x="89" y="39"/>
                      <a:pt x="89" y="39"/>
                      <a:pt x="89" y="39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32" y="372"/>
                      <a:pt x="304" y="640"/>
                      <a:pt x="638" y="640"/>
                    </a:cubicBezTo>
                    <a:cubicBezTo>
                      <a:pt x="640" y="640"/>
                      <a:pt x="642" y="640"/>
                      <a:pt x="644" y="640"/>
                    </a:cubicBezTo>
                    <a:lnTo>
                      <a:pt x="644" y="6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6" name="Freeform 16">
                <a:extLst>
                  <a:ext uri="{FF2B5EF4-FFF2-40B4-BE49-F238E27FC236}">
                    <a16:creationId xmlns:a16="http://schemas.microsoft.com/office/drawing/2014/main" id="{ED7556D8-2640-C4EB-54E0-7CF807CD8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8" y="2491"/>
                <a:ext cx="1380" cy="1390"/>
              </a:xfrm>
              <a:custGeom>
                <a:avLst/>
                <a:gdLst>
                  <a:gd name="T0" fmla="*/ 583 w 583"/>
                  <a:gd name="T1" fmla="*/ 3 h 587"/>
                  <a:gd name="T2" fmla="*/ 545 w 583"/>
                  <a:gd name="T3" fmla="*/ 0 h 587"/>
                  <a:gd name="T4" fmla="*/ 38 w 583"/>
                  <a:gd name="T5" fmla="*/ 524 h 587"/>
                  <a:gd name="T6" fmla="*/ 35 w 583"/>
                  <a:gd name="T7" fmla="*/ 499 h 587"/>
                  <a:gd name="T8" fmla="*/ 0 w 583"/>
                  <a:gd name="T9" fmla="*/ 546 h 587"/>
                  <a:gd name="T10" fmla="*/ 45 w 583"/>
                  <a:gd name="T11" fmla="*/ 587 h 587"/>
                  <a:gd name="T12" fmla="*/ 42 w 583"/>
                  <a:gd name="T13" fmla="*/ 562 h 587"/>
                  <a:gd name="T14" fmla="*/ 583 w 583"/>
                  <a:gd name="T15" fmla="*/ 3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3" h="587">
                    <a:moveTo>
                      <a:pt x="583" y="3"/>
                    </a:moveTo>
                    <a:cubicBezTo>
                      <a:pt x="545" y="0"/>
                      <a:pt x="545" y="0"/>
                      <a:pt x="545" y="0"/>
                    </a:cubicBezTo>
                    <a:cubicBezTo>
                      <a:pt x="523" y="273"/>
                      <a:pt x="308" y="493"/>
                      <a:pt x="38" y="524"/>
                    </a:cubicBezTo>
                    <a:cubicBezTo>
                      <a:pt x="35" y="499"/>
                      <a:pt x="35" y="499"/>
                      <a:pt x="35" y="499"/>
                    </a:cubicBezTo>
                    <a:cubicBezTo>
                      <a:pt x="0" y="546"/>
                      <a:pt x="0" y="546"/>
                      <a:pt x="0" y="546"/>
                    </a:cubicBezTo>
                    <a:cubicBezTo>
                      <a:pt x="45" y="587"/>
                      <a:pt x="45" y="587"/>
                      <a:pt x="45" y="587"/>
                    </a:cubicBezTo>
                    <a:cubicBezTo>
                      <a:pt x="42" y="562"/>
                      <a:pt x="42" y="562"/>
                      <a:pt x="42" y="562"/>
                    </a:cubicBezTo>
                    <a:cubicBezTo>
                      <a:pt x="331" y="529"/>
                      <a:pt x="559" y="295"/>
                      <a:pt x="58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5" name="Oval 20">
              <a:extLst>
                <a:ext uri="{FF2B5EF4-FFF2-40B4-BE49-F238E27FC236}">
                  <a16:creationId xmlns:a16="http://schemas.microsoft.com/office/drawing/2014/main" id="{71F46983-A1D8-AEA0-360C-804EBB9E63CC}"/>
                </a:ext>
              </a:extLst>
            </p:cNvPr>
            <p:cNvSpPr/>
            <p:nvPr/>
          </p:nvSpPr>
          <p:spPr>
            <a:xfrm>
              <a:off x="3384963" y="1935638"/>
              <a:ext cx="2374074" cy="2374074"/>
            </a:xfrm>
            <a:prstGeom prst="ellipse">
              <a:avLst/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grpSp>
          <p:nvGrpSpPr>
            <p:cNvPr id="6" name="Group 21">
              <a:extLst>
                <a:ext uri="{FF2B5EF4-FFF2-40B4-BE49-F238E27FC236}">
                  <a16:creationId xmlns:a16="http://schemas.microsoft.com/office/drawing/2014/main" id="{58F4A3DF-654B-3132-8D91-B4346D41D0ED}"/>
                </a:ext>
              </a:extLst>
            </p:cNvPr>
            <p:cNvGrpSpPr/>
            <p:nvPr/>
          </p:nvGrpSpPr>
          <p:grpSpPr>
            <a:xfrm>
              <a:off x="4095943" y="4297761"/>
              <a:ext cx="952114" cy="810957"/>
              <a:chOff x="5870577" y="4591051"/>
              <a:chExt cx="1092200" cy="930275"/>
            </a:xfrm>
          </p:grpSpPr>
          <p:sp>
            <p:nvSpPr>
              <p:cNvPr id="17" name="Rectangle 6">
                <a:extLst>
                  <a:ext uri="{FF2B5EF4-FFF2-40B4-BE49-F238E27FC236}">
                    <a16:creationId xmlns:a16="http://schemas.microsoft.com/office/drawing/2014/main" id="{081F506F-4AA5-BE8E-0306-B17FC636D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239" y="4595814"/>
                <a:ext cx="904875" cy="78898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E279E987-56DB-372F-6533-115A72885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4239" y="5384801"/>
                <a:ext cx="904875" cy="98425"/>
              </a:xfrm>
              <a:custGeom>
                <a:avLst/>
                <a:gdLst>
                  <a:gd name="T0" fmla="*/ 0 w 570"/>
                  <a:gd name="T1" fmla="*/ 0 h 62"/>
                  <a:gd name="T2" fmla="*/ 570 w 570"/>
                  <a:gd name="T3" fmla="*/ 0 h 62"/>
                  <a:gd name="T4" fmla="*/ 527 w 570"/>
                  <a:gd name="T5" fmla="*/ 62 h 62"/>
                  <a:gd name="T6" fmla="*/ 43 w 570"/>
                  <a:gd name="T7" fmla="*/ 62 h 62"/>
                  <a:gd name="T8" fmla="*/ 0 w 570"/>
                  <a:gd name="T9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62">
                    <a:moveTo>
                      <a:pt x="0" y="0"/>
                    </a:moveTo>
                    <a:lnTo>
                      <a:pt x="570" y="0"/>
                    </a:lnTo>
                    <a:lnTo>
                      <a:pt x="527" y="62"/>
                    </a:lnTo>
                    <a:lnTo>
                      <a:pt x="43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4849C873-6E3B-A07E-B7C3-643529400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0577" y="4591051"/>
                <a:ext cx="1092200" cy="200025"/>
              </a:xfrm>
              <a:custGeom>
                <a:avLst/>
                <a:gdLst>
                  <a:gd name="T0" fmla="*/ 290 w 290"/>
                  <a:gd name="T1" fmla="*/ 20 h 53"/>
                  <a:gd name="T2" fmla="*/ 267 w 290"/>
                  <a:gd name="T3" fmla="*/ 41 h 53"/>
                  <a:gd name="T4" fmla="*/ 23 w 290"/>
                  <a:gd name="T5" fmla="*/ 52 h 53"/>
                  <a:gd name="T6" fmla="*/ 0 w 290"/>
                  <a:gd name="T7" fmla="*/ 33 h 53"/>
                  <a:gd name="T8" fmla="*/ 0 w 290"/>
                  <a:gd name="T9" fmla="*/ 33 h 53"/>
                  <a:gd name="T10" fmla="*/ 23 w 290"/>
                  <a:gd name="T11" fmla="*/ 12 h 53"/>
                  <a:gd name="T12" fmla="*/ 267 w 290"/>
                  <a:gd name="T13" fmla="*/ 1 h 53"/>
                  <a:gd name="T14" fmla="*/ 290 w 290"/>
                  <a:gd name="T15" fmla="*/ 2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0" h="53">
                    <a:moveTo>
                      <a:pt x="290" y="20"/>
                    </a:moveTo>
                    <a:cubicBezTo>
                      <a:pt x="290" y="31"/>
                      <a:pt x="280" y="40"/>
                      <a:pt x="267" y="41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10" y="53"/>
                      <a:pt x="0" y="44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22"/>
                      <a:pt x="10" y="13"/>
                      <a:pt x="23" y="12"/>
                    </a:cubicBezTo>
                    <a:cubicBezTo>
                      <a:pt x="267" y="1"/>
                      <a:pt x="267" y="1"/>
                      <a:pt x="267" y="1"/>
                    </a:cubicBezTo>
                    <a:cubicBezTo>
                      <a:pt x="280" y="0"/>
                      <a:pt x="290" y="9"/>
                      <a:pt x="290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9E414D52-B5DD-3804-BFDC-E65440411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0577" y="4791076"/>
                <a:ext cx="1092200" cy="195262"/>
              </a:xfrm>
              <a:custGeom>
                <a:avLst/>
                <a:gdLst>
                  <a:gd name="T0" fmla="*/ 290 w 290"/>
                  <a:gd name="T1" fmla="*/ 19 h 52"/>
                  <a:gd name="T2" fmla="*/ 267 w 290"/>
                  <a:gd name="T3" fmla="*/ 40 h 52"/>
                  <a:gd name="T4" fmla="*/ 23 w 290"/>
                  <a:gd name="T5" fmla="*/ 52 h 52"/>
                  <a:gd name="T6" fmla="*/ 0 w 290"/>
                  <a:gd name="T7" fmla="*/ 33 h 52"/>
                  <a:gd name="T8" fmla="*/ 0 w 290"/>
                  <a:gd name="T9" fmla="*/ 33 h 52"/>
                  <a:gd name="T10" fmla="*/ 23 w 290"/>
                  <a:gd name="T11" fmla="*/ 12 h 52"/>
                  <a:gd name="T12" fmla="*/ 267 w 290"/>
                  <a:gd name="T13" fmla="*/ 0 h 52"/>
                  <a:gd name="T14" fmla="*/ 290 w 290"/>
                  <a:gd name="T15" fmla="*/ 1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0" h="52">
                    <a:moveTo>
                      <a:pt x="290" y="19"/>
                    </a:moveTo>
                    <a:cubicBezTo>
                      <a:pt x="290" y="30"/>
                      <a:pt x="280" y="40"/>
                      <a:pt x="267" y="40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10" y="52"/>
                      <a:pt x="0" y="44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22"/>
                      <a:pt x="10" y="12"/>
                      <a:pt x="23" y="12"/>
                    </a:cubicBezTo>
                    <a:cubicBezTo>
                      <a:pt x="267" y="0"/>
                      <a:pt x="267" y="0"/>
                      <a:pt x="267" y="0"/>
                    </a:cubicBezTo>
                    <a:cubicBezTo>
                      <a:pt x="280" y="0"/>
                      <a:pt x="290" y="8"/>
                      <a:pt x="290" y="1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8B64319A-7DDA-4F1A-AD5D-9261D5FAE5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0577" y="4986339"/>
                <a:ext cx="1092200" cy="200025"/>
              </a:xfrm>
              <a:custGeom>
                <a:avLst/>
                <a:gdLst>
                  <a:gd name="T0" fmla="*/ 290 w 290"/>
                  <a:gd name="T1" fmla="*/ 20 h 53"/>
                  <a:gd name="T2" fmla="*/ 267 w 290"/>
                  <a:gd name="T3" fmla="*/ 41 h 53"/>
                  <a:gd name="T4" fmla="*/ 23 w 290"/>
                  <a:gd name="T5" fmla="*/ 52 h 53"/>
                  <a:gd name="T6" fmla="*/ 0 w 290"/>
                  <a:gd name="T7" fmla="*/ 33 h 53"/>
                  <a:gd name="T8" fmla="*/ 0 w 290"/>
                  <a:gd name="T9" fmla="*/ 33 h 53"/>
                  <a:gd name="T10" fmla="*/ 23 w 290"/>
                  <a:gd name="T11" fmla="*/ 12 h 53"/>
                  <a:gd name="T12" fmla="*/ 267 w 290"/>
                  <a:gd name="T13" fmla="*/ 1 h 53"/>
                  <a:gd name="T14" fmla="*/ 290 w 290"/>
                  <a:gd name="T15" fmla="*/ 2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0" h="53">
                    <a:moveTo>
                      <a:pt x="290" y="20"/>
                    </a:moveTo>
                    <a:cubicBezTo>
                      <a:pt x="290" y="31"/>
                      <a:pt x="280" y="40"/>
                      <a:pt x="267" y="41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10" y="53"/>
                      <a:pt x="0" y="44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22"/>
                      <a:pt x="10" y="13"/>
                      <a:pt x="23" y="12"/>
                    </a:cubicBezTo>
                    <a:cubicBezTo>
                      <a:pt x="267" y="1"/>
                      <a:pt x="267" y="1"/>
                      <a:pt x="267" y="1"/>
                    </a:cubicBezTo>
                    <a:cubicBezTo>
                      <a:pt x="280" y="0"/>
                      <a:pt x="290" y="9"/>
                      <a:pt x="290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2" name="Freeform 11">
                <a:extLst>
                  <a:ext uri="{FF2B5EF4-FFF2-40B4-BE49-F238E27FC236}">
                    <a16:creationId xmlns:a16="http://schemas.microsoft.com/office/drawing/2014/main" id="{38BDF554-3BEE-D8A5-8867-2B11187FEC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0577" y="5186364"/>
                <a:ext cx="1092200" cy="198437"/>
              </a:xfrm>
              <a:custGeom>
                <a:avLst/>
                <a:gdLst>
                  <a:gd name="T0" fmla="*/ 290 w 290"/>
                  <a:gd name="T1" fmla="*/ 20 h 53"/>
                  <a:gd name="T2" fmla="*/ 267 w 290"/>
                  <a:gd name="T3" fmla="*/ 41 h 53"/>
                  <a:gd name="T4" fmla="*/ 23 w 290"/>
                  <a:gd name="T5" fmla="*/ 52 h 53"/>
                  <a:gd name="T6" fmla="*/ 0 w 290"/>
                  <a:gd name="T7" fmla="*/ 33 h 53"/>
                  <a:gd name="T8" fmla="*/ 0 w 290"/>
                  <a:gd name="T9" fmla="*/ 33 h 53"/>
                  <a:gd name="T10" fmla="*/ 23 w 290"/>
                  <a:gd name="T11" fmla="*/ 12 h 53"/>
                  <a:gd name="T12" fmla="*/ 267 w 290"/>
                  <a:gd name="T13" fmla="*/ 1 h 53"/>
                  <a:gd name="T14" fmla="*/ 290 w 290"/>
                  <a:gd name="T15" fmla="*/ 2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0" h="53">
                    <a:moveTo>
                      <a:pt x="290" y="20"/>
                    </a:moveTo>
                    <a:cubicBezTo>
                      <a:pt x="290" y="31"/>
                      <a:pt x="280" y="40"/>
                      <a:pt x="267" y="41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10" y="53"/>
                      <a:pt x="0" y="44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22"/>
                      <a:pt x="10" y="13"/>
                      <a:pt x="23" y="12"/>
                    </a:cubicBezTo>
                    <a:cubicBezTo>
                      <a:pt x="267" y="1"/>
                      <a:pt x="267" y="1"/>
                      <a:pt x="267" y="1"/>
                    </a:cubicBezTo>
                    <a:cubicBezTo>
                      <a:pt x="280" y="0"/>
                      <a:pt x="290" y="9"/>
                      <a:pt x="290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3" name="Freeform 12">
                <a:extLst>
                  <a:ext uri="{FF2B5EF4-FFF2-40B4-BE49-F238E27FC236}">
                    <a16:creationId xmlns:a16="http://schemas.microsoft.com/office/drawing/2014/main" id="{7AE5B517-1413-5AB1-01C6-C8DBEB01A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4591051"/>
                <a:ext cx="603250" cy="177800"/>
              </a:xfrm>
              <a:custGeom>
                <a:avLst/>
                <a:gdLst>
                  <a:gd name="T0" fmla="*/ 137 w 160"/>
                  <a:gd name="T1" fmla="*/ 1 h 47"/>
                  <a:gd name="T2" fmla="*/ 0 w 160"/>
                  <a:gd name="T3" fmla="*/ 7 h 47"/>
                  <a:gd name="T4" fmla="*/ 15 w 160"/>
                  <a:gd name="T5" fmla="*/ 26 h 47"/>
                  <a:gd name="T6" fmla="*/ 0 w 160"/>
                  <a:gd name="T7" fmla="*/ 47 h 47"/>
                  <a:gd name="T8" fmla="*/ 137 w 160"/>
                  <a:gd name="T9" fmla="*/ 41 h 47"/>
                  <a:gd name="T10" fmla="*/ 160 w 160"/>
                  <a:gd name="T11" fmla="*/ 20 h 47"/>
                  <a:gd name="T12" fmla="*/ 137 w 160"/>
                  <a:gd name="T13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0" h="47">
                    <a:moveTo>
                      <a:pt x="137" y="1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8" y="7"/>
                      <a:pt x="15" y="15"/>
                      <a:pt x="15" y="26"/>
                    </a:cubicBezTo>
                    <a:cubicBezTo>
                      <a:pt x="15" y="37"/>
                      <a:pt x="8" y="47"/>
                      <a:pt x="0" y="47"/>
                    </a:cubicBezTo>
                    <a:cubicBezTo>
                      <a:pt x="137" y="41"/>
                      <a:pt x="137" y="41"/>
                      <a:pt x="137" y="41"/>
                    </a:cubicBezTo>
                    <a:cubicBezTo>
                      <a:pt x="150" y="40"/>
                      <a:pt x="160" y="31"/>
                      <a:pt x="160" y="20"/>
                    </a:cubicBezTo>
                    <a:cubicBezTo>
                      <a:pt x="160" y="9"/>
                      <a:pt x="150" y="0"/>
                      <a:pt x="137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4" name="Freeform 13">
                <a:extLst>
                  <a:ext uri="{FF2B5EF4-FFF2-40B4-BE49-F238E27FC236}">
                    <a16:creationId xmlns:a16="http://schemas.microsoft.com/office/drawing/2014/main" id="{951D19C9-5442-F534-3BAB-608F56504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4791076"/>
                <a:ext cx="603250" cy="176212"/>
              </a:xfrm>
              <a:custGeom>
                <a:avLst/>
                <a:gdLst>
                  <a:gd name="T0" fmla="*/ 137 w 160"/>
                  <a:gd name="T1" fmla="*/ 0 h 47"/>
                  <a:gd name="T2" fmla="*/ 0 w 160"/>
                  <a:gd name="T3" fmla="*/ 7 h 47"/>
                  <a:gd name="T4" fmla="*/ 15 w 160"/>
                  <a:gd name="T5" fmla="*/ 26 h 47"/>
                  <a:gd name="T6" fmla="*/ 0 w 160"/>
                  <a:gd name="T7" fmla="*/ 47 h 47"/>
                  <a:gd name="T8" fmla="*/ 137 w 160"/>
                  <a:gd name="T9" fmla="*/ 40 h 47"/>
                  <a:gd name="T10" fmla="*/ 160 w 160"/>
                  <a:gd name="T11" fmla="*/ 19 h 47"/>
                  <a:gd name="T12" fmla="*/ 137 w 160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0" h="47">
                    <a:moveTo>
                      <a:pt x="137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8" y="6"/>
                      <a:pt x="15" y="15"/>
                      <a:pt x="15" y="26"/>
                    </a:cubicBezTo>
                    <a:cubicBezTo>
                      <a:pt x="15" y="37"/>
                      <a:pt x="8" y="46"/>
                      <a:pt x="0" y="47"/>
                    </a:cubicBezTo>
                    <a:cubicBezTo>
                      <a:pt x="137" y="40"/>
                      <a:pt x="137" y="40"/>
                      <a:pt x="137" y="40"/>
                    </a:cubicBezTo>
                    <a:cubicBezTo>
                      <a:pt x="150" y="40"/>
                      <a:pt x="160" y="30"/>
                      <a:pt x="160" y="19"/>
                    </a:cubicBezTo>
                    <a:cubicBezTo>
                      <a:pt x="160" y="8"/>
                      <a:pt x="150" y="0"/>
                      <a:pt x="137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5" name="Freeform 14">
                <a:extLst>
                  <a:ext uri="{FF2B5EF4-FFF2-40B4-BE49-F238E27FC236}">
                    <a16:creationId xmlns:a16="http://schemas.microsoft.com/office/drawing/2014/main" id="{31560EFB-9369-E21A-0D1E-018D4B4E7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4986339"/>
                <a:ext cx="603250" cy="176212"/>
              </a:xfrm>
              <a:custGeom>
                <a:avLst/>
                <a:gdLst>
                  <a:gd name="T0" fmla="*/ 137 w 160"/>
                  <a:gd name="T1" fmla="*/ 1 h 47"/>
                  <a:gd name="T2" fmla="*/ 0 w 160"/>
                  <a:gd name="T3" fmla="*/ 7 h 47"/>
                  <a:gd name="T4" fmla="*/ 15 w 160"/>
                  <a:gd name="T5" fmla="*/ 27 h 47"/>
                  <a:gd name="T6" fmla="*/ 0 w 160"/>
                  <a:gd name="T7" fmla="*/ 47 h 47"/>
                  <a:gd name="T8" fmla="*/ 137 w 160"/>
                  <a:gd name="T9" fmla="*/ 41 h 47"/>
                  <a:gd name="T10" fmla="*/ 160 w 160"/>
                  <a:gd name="T11" fmla="*/ 20 h 47"/>
                  <a:gd name="T12" fmla="*/ 137 w 160"/>
                  <a:gd name="T13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0" h="47">
                    <a:moveTo>
                      <a:pt x="137" y="1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8" y="7"/>
                      <a:pt x="15" y="16"/>
                      <a:pt x="15" y="27"/>
                    </a:cubicBezTo>
                    <a:cubicBezTo>
                      <a:pt x="15" y="38"/>
                      <a:pt x="8" y="47"/>
                      <a:pt x="0" y="47"/>
                    </a:cubicBezTo>
                    <a:cubicBezTo>
                      <a:pt x="137" y="41"/>
                      <a:pt x="137" y="41"/>
                      <a:pt x="137" y="41"/>
                    </a:cubicBezTo>
                    <a:cubicBezTo>
                      <a:pt x="150" y="40"/>
                      <a:pt x="160" y="31"/>
                      <a:pt x="160" y="20"/>
                    </a:cubicBezTo>
                    <a:cubicBezTo>
                      <a:pt x="160" y="9"/>
                      <a:pt x="150" y="0"/>
                      <a:pt x="137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6" name="Freeform 15">
                <a:extLst>
                  <a:ext uri="{FF2B5EF4-FFF2-40B4-BE49-F238E27FC236}">
                    <a16:creationId xmlns:a16="http://schemas.microsoft.com/office/drawing/2014/main" id="{BB93389C-BD95-B70D-7F22-4589B4D63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5186364"/>
                <a:ext cx="603250" cy="176212"/>
              </a:xfrm>
              <a:custGeom>
                <a:avLst/>
                <a:gdLst>
                  <a:gd name="T0" fmla="*/ 137 w 160"/>
                  <a:gd name="T1" fmla="*/ 1 h 47"/>
                  <a:gd name="T2" fmla="*/ 0 w 160"/>
                  <a:gd name="T3" fmla="*/ 7 h 47"/>
                  <a:gd name="T4" fmla="*/ 15 w 160"/>
                  <a:gd name="T5" fmla="*/ 26 h 47"/>
                  <a:gd name="T6" fmla="*/ 0 w 160"/>
                  <a:gd name="T7" fmla="*/ 47 h 47"/>
                  <a:gd name="T8" fmla="*/ 137 w 160"/>
                  <a:gd name="T9" fmla="*/ 41 h 47"/>
                  <a:gd name="T10" fmla="*/ 160 w 160"/>
                  <a:gd name="T11" fmla="*/ 20 h 47"/>
                  <a:gd name="T12" fmla="*/ 137 w 160"/>
                  <a:gd name="T13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0" h="47">
                    <a:moveTo>
                      <a:pt x="137" y="1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8" y="7"/>
                      <a:pt x="15" y="15"/>
                      <a:pt x="15" y="26"/>
                    </a:cubicBezTo>
                    <a:cubicBezTo>
                      <a:pt x="15" y="37"/>
                      <a:pt x="8" y="47"/>
                      <a:pt x="0" y="47"/>
                    </a:cubicBezTo>
                    <a:cubicBezTo>
                      <a:pt x="137" y="41"/>
                      <a:pt x="137" y="41"/>
                      <a:pt x="137" y="41"/>
                    </a:cubicBezTo>
                    <a:cubicBezTo>
                      <a:pt x="150" y="40"/>
                      <a:pt x="160" y="31"/>
                      <a:pt x="160" y="20"/>
                    </a:cubicBezTo>
                    <a:cubicBezTo>
                      <a:pt x="160" y="9"/>
                      <a:pt x="150" y="0"/>
                      <a:pt x="137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7" name="Freeform 16">
                <a:extLst>
                  <a:ext uri="{FF2B5EF4-FFF2-40B4-BE49-F238E27FC236}">
                    <a16:creationId xmlns:a16="http://schemas.microsoft.com/office/drawing/2014/main" id="{7CFE11DE-EC56-EC9F-AC23-7905583C6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5340351"/>
                <a:ext cx="509588" cy="44450"/>
              </a:xfrm>
              <a:custGeom>
                <a:avLst/>
                <a:gdLst>
                  <a:gd name="T0" fmla="*/ 0 w 321"/>
                  <a:gd name="T1" fmla="*/ 28 h 28"/>
                  <a:gd name="T2" fmla="*/ 321 w 321"/>
                  <a:gd name="T3" fmla="*/ 28 h 28"/>
                  <a:gd name="T4" fmla="*/ 321 w 321"/>
                  <a:gd name="T5" fmla="*/ 0 h 28"/>
                  <a:gd name="T6" fmla="*/ 0 w 321"/>
                  <a:gd name="T7" fmla="*/ 14 h 28"/>
                  <a:gd name="T8" fmla="*/ 0 w 321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28">
                    <a:moveTo>
                      <a:pt x="0" y="28"/>
                    </a:moveTo>
                    <a:lnTo>
                      <a:pt x="321" y="28"/>
                    </a:lnTo>
                    <a:lnTo>
                      <a:pt x="321" y="0"/>
                    </a:lnTo>
                    <a:lnTo>
                      <a:pt x="0" y="1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8" name="Freeform 17">
                <a:extLst>
                  <a:ext uri="{FF2B5EF4-FFF2-40B4-BE49-F238E27FC236}">
                    <a16:creationId xmlns:a16="http://schemas.microsoft.com/office/drawing/2014/main" id="{1F1F5018-491F-ECE3-542D-FB74A8B7B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5140326"/>
                <a:ext cx="509588" cy="71437"/>
              </a:xfrm>
              <a:custGeom>
                <a:avLst/>
                <a:gdLst>
                  <a:gd name="T0" fmla="*/ 0 w 321"/>
                  <a:gd name="T1" fmla="*/ 45 h 45"/>
                  <a:gd name="T2" fmla="*/ 321 w 321"/>
                  <a:gd name="T3" fmla="*/ 31 h 45"/>
                  <a:gd name="T4" fmla="*/ 321 w 321"/>
                  <a:gd name="T5" fmla="*/ 0 h 45"/>
                  <a:gd name="T6" fmla="*/ 0 w 321"/>
                  <a:gd name="T7" fmla="*/ 17 h 45"/>
                  <a:gd name="T8" fmla="*/ 0 w 321"/>
                  <a:gd name="T9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45">
                    <a:moveTo>
                      <a:pt x="0" y="45"/>
                    </a:moveTo>
                    <a:lnTo>
                      <a:pt x="321" y="31"/>
                    </a:lnTo>
                    <a:lnTo>
                      <a:pt x="321" y="0"/>
                    </a:lnTo>
                    <a:lnTo>
                      <a:pt x="0" y="17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29" name="Freeform 18">
                <a:extLst>
                  <a:ext uri="{FF2B5EF4-FFF2-40B4-BE49-F238E27FC236}">
                    <a16:creationId xmlns:a16="http://schemas.microsoft.com/office/drawing/2014/main" id="{3641BC23-8FA7-1C3D-DC41-53F709E6F8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4745039"/>
                <a:ext cx="509588" cy="71437"/>
              </a:xfrm>
              <a:custGeom>
                <a:avLst/>
                <a:gdLst>
                  <a:gd name="T0" fmla="*/ 0 w 321"/>
                  <a:gd name="T1" fmla="*/ 15 h 45"/>
                  <a:gd name="T2" fmla="*/ 0 w 321"/>
                  <a:gd name="T3" fmla="*/ 45 h 45"/>
                  <a:gd name="T4" fmla="*/ 321 w 321"/>
                  <a:gd name="T5" fmla="*/ 29 h 45"/>
                  <a:gd name="T6" fmla="*/ 321 w 321"/>
                  <a:gd name="T7" fmla="*/ 0 h 45"/>
                  <a:gd name="T8" fmla="*/ 0 w 321"/>
                  <a:gd name="T9" fmla="*/ 1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45">
                    <a:moveTo>
                      <a:pt x="0" y="15"/>
                    </a:moveTo>
                    <a:lnTo>
                      <a:pt x="0" y="45"/>
                    </a:lnTo>
                    <a:lnTo>
                      <a:pt x="321" y="29"/>
                    </a:lnTo>
                    <a:lnTo>
                      <a:pt x="321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0" name="Freeform 19">
                <a:extLst>
                  <a:ext uri="{FF2B5EF4-FFF2-40B4-BE49-F238E27FC236}">
                    <a16:creationId xmlns:a16="http://schemas.microsoft.com/office/drawing/2014/main" id="{BE12166F-8879-966B-8CC7-B38CBE8B7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4945064"/>
                <a:ext cx="509588" cy="68262"/>
              </a:xfrm>
              <a:custGeom>
                <a:avLst/>
                <a:gdLst>
                  <a:gd name="T0" fmla="*/ 0 w 321"/>
                  <a:gd name="T1" fmla="*/ 43 h 43"/>
                  <a:gd name="T2" fmla="*/ 321 w 321"/>
                  <a:gd name="T3" fmla="*/ 28 h 43"/>
                  <a:gd name="T4" fmla="*/ 321 w 321"/>
                  <a:gd name="T5" fmla="*/ 0 h 43"/>
                  <a:gd name="T6" fmla="*/ 0 w 321"/>
                  <a:gd name="T7" fmla="*/ 14 h 43"/>
                  <a:gd name="T8" fmla="*/ 0 w 321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43">
                    <a:moveTo>
                      <a:pt x="0" y="43"/>
                    </a:moveTo>
                    <a:lnTo>
                      <a:pt x="321" y="28"/>
                    </a:lnTo>
                    <a:lnTo>
                      <a:pt x="321" y="0"/>
                    </a:lnTo>
                    <a:lnTo>
                      <a:pt x="0" y="14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B164913F-A897-DE96-CF62-46FFDD725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5839" y="5483226"/>
                <a:ext cx="696913" cy="38100"/>
              </a:xfrm>
              <a:custGeom>
                <a:avLst/>
                <a:gdLst>
                  <a:gd name="T0" fmla="*/ 0 w 185"/>
                  <a:gd name="T1" fmla="*/ 0 h 10"/>
                  <a:gd name="T2" fmla="*/ 0 w 185"/>
                  <a:gd name="T3" fmla="*/ 0 h 10"/>
                  <a:gd name="T4" fmla="*/ 46 w 185"/>
                  <a:gd name="T5" fmla="*/ 10 h 10"/>
                  <a:gd name="T6" fmla="*/ 140 w 185"/>
                  <a:gd name="T7" fmla="*/ 10 h 10"/>
                  <a:gd name="T8" fmla="*/ 185 w 185"/>
                  <a:gd name="T9" fmla="*/ 0 h 10"/>
                  <a:gd name="T10" fmla="*/ 185 w 185"/>
                  <a:gd name="T11" fmla="*/ 0 h 10"/>
                  <a:gd name="T12" fmla="*/ 0 w 185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5" h="1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"/>
                      <a:pt x="21" y="10"/>
                      <a:pt x="46" y="10"/>
                    </a:cubicBezTo>
                    <a:cubicBezTo>
                      <a:pt x="140" y="10"/>
                      <a:pt x="140" y="10"/>
                      <a:pt x="140" y="10"/>
                    </a:cubicBezTo>
                    <a:cubicBezTo>
                      <a:pt x="165" y="10"/>
                      <a:pt x="185" y="5"/>
                      <a:pt x="185" y="0"/>
                    </a:cubicBezTo>
                    <a:cubicBezTo>
                      <a:pt x="185" y="0"/>
                      <a:pt x="185" y="0"/>
                      <a:pt x="18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  <p:sp>
            <p:nvSpPr>
              <p:cNvPr id="32" name="Freeform 21">
                <a:extLst>
                  <a:ext uri="{FF2B5EF4-FFF2-40B4-BE49-F238E27FC236}">
                    <a16:creationId xmlns:a16="http://schemas.microsoft.com/office/drawing/2014/main" id="{B108F9C6-6405-AA61-F295-7E21C6B6E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9527" y="5384801"/>
                <a:ext cx="509588" cy="98425"/>
              </a:xfrm>
              <a:custGeom>
                <a:avLst/>
                <a:gdLst>
                  <a:gd name="T0" fmla="*/ 0 w 321"/>
                  <a:gd name="T1" fmla="*/ 62 h 62"/>
                  <a:gd name="T2" fmla="*/ 278 w 321"/>
                  <a:gd name="T3" fmla="*/ 62 h 62"/>
                  <a:gd name="T4" fmla="*/ 321 w 321"/>
                  <a:gd name="T5" fmla="*/ 0 h 62"/>
                  <a:gd name="T6" fmla="*/ 0 w 321"/>
                  <a:gd name="T7" fmla="*/ 0 h 62"/>
                  <a:gd name="T8" fmla="*/ 0 w 321"/>
                  <a:gd name="T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62">
                    <a:moveTo>
                      <a:pt x="0" y="62"/>
                    </a:moveTo>
                    <a:lnTo>
                      <a:pt x="278" y="62"/>
                    </a:lnTo>
                    <a:lnTo>
                      <a:pt x="321" y="0"/>
                    </a:lnTo>
                    <a:lnTo>
                      <a:pt x="0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/>
              </a:p>
            </p:txBody>
          </p:sp>
        </p:grpSp>
        <p:sp>
          <p:nvSpPr>
            <p:cNvPr id="10" name="Freeform 22">
              <a:extLst>
                <a:ext uri="{FF2B5EF4-FFF2-40B4-BE49-F238E27FC236}">
                  <a16:creationId xmlns:a16="http://schemas.microsoft.com/office/drawing/2014/main" id="{34C874EC-C4DD-D283-AAB0-AE79D4575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0502" y="2650936"/>
              <a:ext cx="1414332" cy="947963"/>
            </a:xfrm>
            <a:custGeom>
              <a:avLst/>
              <a:gdLst>
                <a:gd name="T0" fmla="*/ 184 w 431"/>
                <a:gd name="T1" fmla="*/ 258 h 289"/>
                <a:gd name="T2" fmla="*/ 258 w 431"/>
                <a:gd name="T3" fmla="*/ 266 h 289"/>
                <a:gd name="T4" fmla="*/ 268 w 431"/>
                <a:gd name="T5" fmla="*/ 265 h 289"/>
                <a:gd name="T6" fmla="*/ 329 w 431"/>
                <a:gd name="T7" fmla="*/ 237 h 289"/>
                <a:gd name="T8" fmla="*/ 356 w 431"/>
                <a:gd name="T9" fmla="*/ 215 h 289"/>
                <a:gd name="T10" fmla="*/ 321 w 431"/>
                <a:gd name="T11" fmla="*/ 221 h 289"/>
                <a:gd name="T12" fmla="*/ 403 w 431"/>
                <a:gd name="T13" fmla="*/ 131 h 289"/>
                <a:gd name="T14" fmla="*/ 431 w 431"/>
                <a:gd name="T15" fmla="*/ 6 h 289"/>
                <a:gd name="T16" fmla="*/ 365 w 431"/>
                <a:gd name="T17" fmla="*/ 36 h 289"/>
                <a:gd name="T18" fmla="*/ 130 w 431"/>
                <a:gd name="T19" fmla="*/ 49 h 289"/>
                <a:gd name="T20" fmla="*/ 71 w 431"/>
                <a:gd name="T21" fmla="*/ 102 h 289"/>
                <a:gd name="T22" fmla="*/ 73 w 431"/>
                <a:gd name="T23" fmla="*/ 84 h 289"/>
                <a:gd name="T24" fmla="*/ 3 w 431"/>
                <a:gd name="T25" fmla="*/ 286 h 289"/>
                <a:gd name="T26" fmla="*/ 81 w 431"/>
                <a:gd name="T27" fmla="*/ 172 h 289"/>
                <a:gd name="T28" fmla="*/ 279 w 431"/>
                <a:gd name="T29" fmla="*/ 104 h 289"/>
                <a:gd name="T30" fmla="*/ 89 w 431"/>
                <a:gd name="T31" fmla="*/ 180 h 289"/>
                <a:gd name="T32" fmla="*/ 20 w 431"/>
                <a:gd name="T33" fmla="*/ 289 h 289"/>
                <a:gd name="T34" fmla="*/ 63 w 431"/>
                <a:gd name="T35" fmla="*/ 265 h 289"/>
                <a:gd name="T36" fmla="*/ 223 w 431"/>
                <a:gd name="T37" fmla="*/ 279 h 289"/>
                <a:gd name="T38" fmla="*/ 184 w 431"/>
                <a:gd name="T39" fmla="*/ 25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1" h="289">
                  <a:moveTo>
                    <a:pt x="184" y="258"/>
                  </a:moveTo>
                  <a:cubicBezTo>
                    <a:pt x="184" y="258"/>
                    <a:pt x="225" y="270"/>
                    <a:pt x="258" y="266"/>
                  </a:cubicBezTo>
                  <a:cubicBezTo>
                    <a:pt x="261" y="266"/>
                    <a:pt x="265" y="265"/>
                    <a:pt x="268" y="265"/>
                  </a:cubicBezTo>
                  <a:cubicBezTo>
                    <a:pt x="289" y="259"/>
                    <a:pt x="309" y="251"/>
                    <a:pt x="329" y="237"/>
                  </a:cubicBezTo>
                  <a:cubicBezTo>
                    <a:pt x="339" y="231"/>
                    <a:pt x="348" y="223"/>
                    <a:pt x="356" y="215"/>
                  </a:cubicBezTo>
                  <a:cubicBezTo>
                    <a:pt x="336" y="219"/>
                    <a:pt x="321" y="221"/>
                    <a:pt x="321" y="221"/>
                  </a:cubicBezTo>
                  <a:cubicBezTo>
                    <a:pt x="321" y="221"/>
                    <a:pt x="362" y="212"/>
                    <a:pt x="403" y="131"/>
                  </a:cubicBezTo>
                  <a:cubicBezTo>
                    <a:pt x="429" y="81"/>
                    <a:pt x="431" y="6"/>
                    <a:pt x="431" y="6"/>
                  </a:cubicBezTo>
                  <a:cubicBezTo>
                    <a:pt x="431" y="6"/>
                    <a:pt x="419" y="29"/>
                    <a:pt x="365" y="36"/>
                  </a:cubicBezTo>
                  <a:cubicBezTo>
                    <a:pt x="320" y="42"/>
                    <a:pt x="223" y="0"/>
                    <a:pt x="130" y="49"/>
                  </a:cubicBezTo>
                  <a:cubicBezTo>
                    <a:pt x="87" y="72"/>
                    <a:pt x="71" y="102"/>
                    <a:pt x="71" y="102"/>
                  </a:cubicBezTo>
                  <a:cubicBezTo>
                    <a:pt x="71" y="102"/>
                    <a:pt x="68" y="97"/>
                    <a:pt x="73" y="84"/>
                  </a:cubicBezTo>
                  <a:cubicBezTo>
                    <a:pt x="0" y="154"/>
                    <a:pt x="3" y="286"/>
                    <a:pt x="3" y="286"/>
                  </a:cubicBezTo>
                  <a:cubicBezTo>
                    <a:pt x="3" y="286"/>
                    <a:pt x="9" y="238"/>
                    <a:pt x="81" y="172"/>
                  </a:cubicBezTo>
                  <a:cubicBezTo>
                    <a:pt x="159" y="101"/>
                    <a:pt x="279" y="104"/>
                    <a:pt x="279" y="104"/>
                  </a:cubicBezTo>
                  <a:cubicBezTo>
                    <a:pt x="279" y="104"/>
                    <a:pt x="158" y="111"/>
                    <a:pt x="89" y="180"/>
                  </a:cubicBezTo>
                  <a:cubicBezTo>
                    <a:pt x="42" y="226"/>
                    <a:pt x="25" y="272"/>
                    <a:pt x="20" y="289"/>
                  </a:cubicBezTo>
                  <a:cubicBezTo>
                    <a:pt x="24" y="282"/>
                    <a:pt x="34" y="271"/>
                    <a:pt x="63" y="265"/>
                  </a:cubicBezTo>
                  <a:cubicBezTo>
                    <a:pt x="106" y="255"/>
                    <a:pt x="159" y="281"/>
                    <a:pt x="223" y="279"/>
                  </a:cubicBezTo>
                  <a:cubicBezTo>
                    <a:pt x="200" y="270"/>
                    <a:pt x="184" y="258"/>
                    <a:pt x="184" y="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23">
              <a:extLst>
                <a:ext uri="{FF2B5EF4-FFF2-40B4-BE49-F238E27FC236}">
                  <a16:creationId xmlns:a16="http://schemas.microsoft.com/office/drawing/2014/main" id="{97D431D7-3CC1-DF97-7206-10B292C30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716" y="3655638"/>
              <a:ext cx="1062824" cy="590920"/>
            </a:xfrm>
            <a:custGeom>
              <a:avLst/>
              <a:gdLst>
                <a:gd name="T0" fmla="*/ 122 w 324"/>
                <a:gd name="T1" fmla="*/ 160 h 180"/>
                <a:gd name="T2" fmla="*/ 169 w 324"/>
                <a:gd name="T3" fmla="*/ 178 h 180"/>
                <a:gd name="T4" fmla="*/ 175 w 324"/>
                <a:gd name="T5" fmla="*/ 179 h 180"/>
                <a:gd name="T6" fmla="*/ 220 w 324"/>
                <a:gd name="T7" fmla="*/ 171 h 180"/>
                <a:gd name="T8" fmla="*/ 240 w 324"/>
                <a:gd name="T9" fmla="*/ 161 h 180"/>
                <a:gd name="T10" fmla="*/ 217 w 324"/>
                <a:gd name="T11" fmla="*/ 159 h 180"/>
                <a:gd name="T12" fmla="*/ 285 w 324"/>
                <a:gd name="T13" fmla="*/ 115 h 180"/>
                <a:gd name="T14" fmla="*/ 324 w 324"/>
                <a:gd name="T15" fmla="*/ 38 h 180"/>
                <a:gd name="T16" fmla="*/ 276 w 324"/>
                <a:gd name="T17" fmla="*/ 47 h 180"/>
                <a:gd name="T18" fmla="*/ 122 w 324"/>
                <a:gd name="T19" fmla="*/ 16 h 180"/>
                <a:gd name="T20" fmla="*/ 75 w 324"/>
                <a:gd name="T21" fmla="*/ 40 h 180"/>
                <a:gd name="T22" fmla="*/ 79 w 324"/>
                <a:gd name="T23" fmla="*/ 29 h 180"/>
                <a:gd name="T24" fmla="*/ 0 w 324"/>
                <a:gd name="T25" fmla="*/ 148 h 180"/>
                <a:gd name="T26" fmla="*/ 70 w 324"/>
                <a:gd name="T27" fmla="*/ 87 h 180"/>
                <a:gd name="T28" fmla="*/ 209 w 324"/>
                <a:gd name="T29" fmla="*/ 76 h 180"/>
                <a:gd name="T30" fmla="*/ 73 w 324"/>
                <a:gd name="T31" fmla="*/ 93 h 180"/>
                <a:gd name="T32" fmla="*/ 11 w 324"/>
                <a:gd name="T33" fmla="*/ 153 h 180"/>
                <a:gd name="T34" fmla="*/ 42 w 324"/>
                <a:gd name="T35" fmla="*/ 144 h 180"/>
                <a:gd name="T36" fmla="*/ 143 w 324"/>
                <a:gd name="T37" fmla="*/ 180 h 180"/>
                <a:gd name="T38" fmla="*/ 122 w 324"/>
                <a:gd name="T39" fmla="*/ 16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4" h="180">
                  <a:moveTo>
                    <a:pt x="122" y="160"/>
                  </a:moveTo>
                  <a:cubicBezTo>
                    <a:pt x="122" y="160"/>
                    <a:pt x="146" y="175"/>
                    <a:pt x="169" y="178"/>
                  </a:cubicBezTo>
                  <a:cubicBezTo>
                    <a:pt x="171" y="178"/>
                    <a:pt x="173" y="178"/>
                    <a:pt x="175" y="179"/>
                  </a:cubicBezTo>
                  <a:cubicBezTo>
                    <a:pt x="190" y="179"/>
                    <a:pt x="204" y="176"/>
                    <a:pt x="220" y="171"/>
                  </a:cubicBezTo>
                  <a:cubicBezTo>
                    <a:pt x="227" y="168"/>
                    <a:pt x="234" y="165"/>
                    <a:pt x="240" y="161"/>
                  </a:cubicBezTo>
                  <a:cubicBezTo>
                    <a:pt x="227" y="161"/>
                    <a:pt x="217" y="159"/>
                    <a:pt x="217" y="159"/>
                  </a:cubicBezTo>
                  <a:cubicBezTo>
                    <a:pt x="217" y="159"/>
                    <a:pt x="245" y="160"/>
                    <a:pt x="285" y="115"/>
                  </a:cubicBezTo>
                  <a:cubicBezTo>
                    <a:pt x="310" y="86"/>
                    <a:pt x="324" y="38"/>
                    <a:pt x="324" y="38"/>
                  </a:cubicBezTo>
                  <a:cubicBezTo>
                    <a:pt x="324" y="38"/>
                    <a:pt x="312" y="51"/>
                    <a:pt x="276" y="47"/>
                  </a:cubicBezTo>
                  <a:cubicBezTo>
                    <a:pt x="246" y="43"/>
                    <a:pt x="190" y="0"/>
                    <a:pt x="122" y="16"/>
                  </a:cubicBezTo>
                  <a:cubicBezTo>
                    <a:pt x="90" y="23"/>
                    <a:pt x="75" y="40"/>
                    <a:pt x="75" y="40"/>
                  </a:cubicBezTo>
                  <a:cubicBezTo>
                    <a:pt x="75" y="40"/>
                    <a:pt x="74" y="37"/>
                    <a:pt x="79" y="29"/>
                  </a:cubicBezTo>
                  <a:cubicBezTo>
                    <a:pt x="20" y="62"/>
                    <a:pt x="0" y="148"/>
                    <a:pt x="0" y="148"/>
                  </a:cubicBezTo>
                  <a:cubicBezTo>
                    <a:pt x="0" y="148"/>
                    <a:pt x="12" y="118"/>
                    <a:pt x="70" y="87"/>
                  </a:cubicBezTo>
                  <a:cubicBezTo>
                    <a:pt x="132" y="54"/>
                    <a:pt x="209" y="76"/>
                    <a:pt x="209" y="76"/>
                  </a:cubicBezTo>
                  <a:cubicBezTo>
                    <a:pt x="209" y="76"/>
                    <a:pt x="130" y="61"/>
                    <a:pt x="73" y="93"/>
                  </a:cubicBezTo>
                  <a:cubicBezTo>
                    <a:pt x="35" y="116"/>
                    <a:pt x="17" y="143"/>
                    <a:pt x="11" y="153"/>
                  </a:cubicBezTo>
                  <a:cubicBezTo>
                    <a:pt x="14" y="149"/>
                    <a:pt x="23" y="143"/>
                    <a:pt x="42" y="144"/>
                  </a:cubicBezTo>
                  <a:cubicBezTo>
                    <a:pt x="72" y="145"/>
                    <a:pt x="102" y="171"/>
                    <a:pt x="143" y="180"/>
                  </a:cubicBezTo>
                  <a:cubicBezTo>
                    <a:pt x="130" y="170"/>
                    <a:pt x="122" y="160"/>
                    <a:pt x="122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54F466AD-088B-AE7C-C3A4-9CE41FEC4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603" y="3668092"/>
              <a:ext cx="1062824" cy="578465"/>
            </a:xfrm>
            <a:custGeom>
              <a:avLst/>
              <a:gdLst>
                <a:gd name="T0" fmla="*/ 202 w 324"/>
                <a:gd name="T1" fmla="*/ 156 h 176"/>
                <a:gd name="T2" fmla="*/ 156 w 324"/>
                <a:gd name="T3" fmla="*/ 174 h 176"/>
                <a:gd name="T4" fmla="*/ 149 w 324"/>
                <a:gd name="T5" fmla="*/ 175 h 176"/>
                <a:gd name="T6" fmla="*/ 105 w 324"/>
                <a:gd name="T7" fmla="*/ 167 h 176"/>
                <a:gd name="T8" fmla="*/ 84 w 324"/>
                <a:gd name="T9" fmla="*/ 157 h 176"/>
                <a:gd name="T10" fmla="*/ 108 w 324"/>
                <a:gd name="T11" fmla="*/ 155 h 176"/>
                <a:gd name="T12" fmla="*/ 39 w 324"/>
                <a:gd name="T13" fmla="*/ 111 h 176"/>
                <a:gd name="T14" fmla="*/ 0 w 324"/>
                <a:gd name="T15" fmla="*/ 34 h 176"/>
                <a:gd name="T16" fmla="*/ 48 w 324"/>
                <a:gd name="T17" fmla="*/ 43 h 176"/>
                <a:gd name="T18" fmla="*/ 202 w 324"/>
                <a:gd name="T19" fmla="*/ 12 h 176"/>
                <a:gd name="T20" fmla="*/ 324 w 324"/>
                <a:gd name="T21" fmla="*/ 144 h 176"/>
                <a:gd name="T22" fmla="*/ 255 w 324"/>
                <a:gd name="T23" fmla="*/ 83 h 176"/>
                <a:gd name="T24" fmla="*/ 115 w 324"/>
                <a:gd name="T25" fmla="*/ 72 h 176"/>
                <a:gd name="T26" fmla="*/ 251 w 324"/>
                <a:gd name="T27" fmla="*/ 89 h 176"/>
                <a:gd name="T28" fmla="*/ 314 w 324"/>
                <a:gd name="T29" fmla="*/ 149 h 176"/>
                <a:gd name="T30" fmla="*/ 282 w 324"/>
                <a:gd name="T31" fmla="*/ 140 h 176"/>
                <a:gd name="T32" fmla="*/ 181 w 324"/>
                <a:gd name="T33" fmla="*/ 176 h 176"/>
                <a:gd name="T34" fmla="*/ 202 w 324"/>
                <a:gd name="T35" fmla="*/ 15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4" h="176">
                  <a:moveTo>
                    <a:pt x="202" y="156"/>
                  </a:moveTo>
                  <a:cubicBezTo>
                    <a:pt x="202" y="156"/>
                    <a:pt x="178" y="171"/>
                    <a:pt x="156" y="174"/>
                  </a:cubicBezTo>
                  <a:cubicBezTo>
                    <a:pt x="154" y="174"/>
                    <a:pt x="151" y="174"/>
                    <a:pt x="149" y="175"/>
                  </a:cubicBezTo>
                  <a:cubicBezTo>
                    <a:pt x="135" y="175"/>
                    <a:pt x="120" y="172"/>
                    <a:pt x="105" y="167"/>
                  </a:cubicBezTo>
                  <a:cubicBezTo>
                    <a:pt x="98" y="164"/>
                    <a:pt x="91" y="161"/>
                    <a:pt x="84" y="157"/>
                  </a:cubicBezTo>
                  <a:cubicBezTo>
                    <a:pt x="97" y="157"/>
                    <a:pt x="108" y="155"/>
                    <a:pt x="108" y="155"/>
                  </a:cubicBezTo>
                  <a:cubicBezTo>
                    <a:pt x="108" y="155"/>
                    <a:pt x="80" y="156"/>
                    <a:pt x="39" y="111"/>
                  </a:cubicBezTo>
                  <a:cubicBezTo>
                    <a:pt x="14" y="82"/>
                    <a:pt x="0" y="34"/>
                    <a:pt x="0" y="34"/>
                  </a:cubicBezTo>
                  <a:cubicBezTo>
                    <a:pt x="0" y="34"/>
                    <a:pt x="12" y="47"/>
                    <a:pt x="48" y="43"/>
                  </a:cubicBezTo>
                  <a:cubicBezTo>
                    <a:pt x="78" y="39"/>
                    <a:pt x="133" y="0"/>
                    <a:pt x="202" y="12"/>
                  </a:cubicBezTo>
                  <a:cubicBezTo>
                    <a:pt x="306" y="30"/>
                    <a:pt x="324" y="144"/>
                    <a:pt x="324" y="144"/>
                  </a:cubicBezTo>
                  <a:cubicBezTo>
                    <a:pt x="324" y="144"/>
                    <a:pt x="313" y="114"/>
                    <a:pt x="255" y="83"/>
                  </a:cubicBezTo>
                  <a:cubicBezTo>
                    <a:pt x="192" y="50"/>
                    <a:pt x="115" y="72"/>
                    <a:pt x="115" y="72"/>
                  </a:cubicBezTo>
                  <a:cubicBezTo>
                    <a:pt x="115" y="72"/>
                    <a:pt x="195" y="57"/>
                    <a:pt x="251" y="89"/>
                  </a:cubicBezTo>
                  <a:cubicBezTo>
                    <a:pt x="289" y="112"/>
                    <a:pt x="307" y="139"/>
                    <a:pt x="314" y="149"/>
                  </a:cubicBezTo>
                  <a:cubicBezTo>
                    <a:pt x="310" y="145"/>
                    <a:pt x="302" y="139"/>
                    <a:pt x="282" y="140"/>
                  </a:cubicBezTo>
                  <a:cubicBezTo>
                    <a:pt x="253" y="141"/>
                    <a:pt x="223" y="167"/>
                    <a:pt x="181" y="176"/>
                  </a:cubicBezTo>
                  <a:cubicBezTo>
                    <a:pt x="194" y="166"/>
                    <a:pt x="202" y="156"/>
                    <a:pt x="202" y="1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25">
              <a:extLst>
                <a:ext uri="{FF2B5EF4-FFF2-40B4-BE49-F238E27FC236}">
                  <a16:creationId xmlns:a16="http://schemas.microsoft.com/office/drawing/2014/main" id="{B890D944-E098-1F96-D02C-C26D211DA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834" y="1787391"/>
              <a:ext cx="830332" cy="1040683"/>
            </a:xfrm>
            <a:custGeom>
              <a:avLst/>
              <a:gdLst>
                <a:gd name="T0" fmla="*/ 196 w 253"/>
                <a:gd name="T1" fmla="*/ 236 h 317"/>
                <a:gd name="T2" fmla="*/ 237 w 253"/>
                <a:gd name="T3" fmla="*/ 196 h 317"/>
                <a:gd name="T4" fmla="*/ 252 w 253"/>
                <a:gd name="T5" fmla="*/ 139 h 317"/>
                <a:gd name="T6" fmla="*/ 236 w 253"/>
                <a:gd name="T7" fmla="*/ 154 h 317"/>
                <a:gd name="T8" fmla="*/ 239 w 253"/>
                <a:gd name="T9" fmla="*/ 81 h 317"/>
                <a:gd name="T10" fmla="*/ 215 w 253"/>
                <a:gd name="T11" fmla="*/ 23 h 317"/>
                <a:gd name="T12" fmla="*/ 198 w 253"/>
                <a:gd name="T13" fmla="*/ 0 h 317"/>
                <a:gd name="T14" fmla="*/ 184 w 253"/>
                <a:gd name="T15" fmla="*/ 44 h 317"/>
                <a:gd name="T16" fmla="*/ 64 w 253"/>
                <a:gd name="T17" fmla="*/ 116 h 317"/>
                <a:gd name="T18" fmla="*/ 23 w 253"/>
                <a:gd name="T19" fmla="*/ 270 h 317"/>
                <a:gd name="T20" fmla="*/ 31 w 253"/>
                <a:gd name="T21" fmla="*/ 317 h 317"/>
                <a:gd name="T22" fmla="*/ 55 w 253"/>
                <a:gd name="T23" fmla="*/ 225 h 317"/>
                <a:gd name="T24" fmla="*/ 141 w 253"/>
                <a:gd name="T25" fmla="*/ 153 h 317"/>
                <a:gd name="T26" fmla="*/ 65 w 253"/>
                <a:gd name="T27" fmla="*/ 240 h 317"/>
                <a:gd name="T28" fmla="*/ 51 w 253"/>
                <a:gd name="T29" fmla="*/ 317 h 317"/>
                <a:gd name="T30" fmla="*/ 152 w 253"/>
                <a:gd name="T31" fmla="*/ 278 h 317"/>
                <a:gd name="T32" fmla="*/ 224 w 253"/>
                <a:gd name="T33" fmla="*/ 233 h 317"/>
                <a:gd name="T34" fmla="*/ 196 w 253"/>
                <a:gd name="T35" fmla="*/ 236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3" h="317">
                  <a:moveTo>
                    <a:pt x="196" y="236"/>
                  </a:moveTo>
                  <a:cubicBezTo>
                    <a:pt x="196" y="236"/>
                    <a:pt x="221" y="224"/>
                    <a:pt x="237" y="196"/>
                  </a:cubicBezTo>
                  <a:cubicBezTo>
                    <a:pt x="253" y="167"/>
                    <a:pt x="252" y="139"/>
                    <a:pt x="252" y="139"/>
                  </a:cubicBezTo>
                  <a:cubicBezTo>
                    <a:pt x="236" y="154"/>
                    <a:pt x="236" y="154"/>
                    <a:pt x="236" y="154"/>
                  </a:cubicBezTo>
                  <a:cubicBezTo>
                    <a:pt x="236" y="154"/>
                    <a:pt x="248" y="131"/>
                    <a:pt x="239" y="81"/>
                  </a:cubicBezTo>
                  <a:cubicBezTo>
                    <a:pt x="235" y="58"/>
                    <a:pt x="225" y="37"/>
                    <a:pt x="215" y="23"/>
                  </a:cubicBezTo>
                  <a:cubicBezTo>
                    <a:pt x="206" y="9"/>
                    <a:pt x="198" y="0"/>
                    <a:pt x="198" y="0"/>
                  </a:cubicBezTo>
                  <a:cubicBezTo>
                    <a:pt x="198" y="0"/>
                    <a:pt x="204" y="18"/>
                    <a:pt x="184" y="44"/>
                  </a:cubicBezTo>
                  <a:cubicBezTo>
                    <a:pt x="152" y="86"/>
                    <a:pt x="123" y="74"/>
                    <a:pt x="64" y="116"/>
                  </a:cubicBezTo>
                  <a:cubicBezTo>
                    <a:pt x="0" y="161"/>
                    <a:pt x="13" y="236"/>
                    <a:pt x="23" y="270"/>
                  </a:cubicBezTo>
                  <a:cubicBezTo>
                    <a:pt x="30" y="295"/>
                    <a:pt x="31" y="311"/>
                    <a:pt x="31" y="317"/>
                  </a:cubicBezTo>
                  <a:cubicBezTo>
                    <a:pt x="32" y="306"/>
                    <a:pt x="36" y="269"/>
                    <a:pt x="55" y="225"/>
                  </a:cubicBezTo>
                  <a:cubicBezTo>
                    <a:pt x="78" y="172"/>
                    <a:pt x="141" y="153"/>
                    <a:pt x="141" y="153"/>
                  </a:cubicBezTo>
                  <a:cubicBezTo>
                    <a:pt x="141" y="153"/>
                    <a:pt x="84" y="176"/>
                    <a:pt x="65" y="240"/>
                  </a:cubicBezTo>
                  <a:cubicBezTo>
                    <a:pt x="54" y="279"/>
                    <a:pt x="51" y="317"/>
                    <a:pt x="51" y="317"/>
                  </a:cubicBezTo>
                  <a:cubicBezTo>
                    <a:pt x="51" y="317"/>
                    <a:pt x="74" y="297"/>
                    <a:pt x="152" y="278"/>
                  </a:cubicBezTo>
                  <a:cubicBezTo>
                    <a:pt x="177" y="271"/>
                    <a:pt x="204" y="255"/>
                    <a:pt x="224" y="233"/>
                  </a:cubicBezTo>
                  <a:cubicBezTo>
                    <a:pt x="202" y="241"/>
                    <a:pt x="196" y="236"/>
                    <a:pt x="196" y="236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D9984FD6-751D-48B0-677A-4009D426E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015" y="1928548"/>
              <a:ext cx="830332" cy="899526"/>
            </a:xfrm>
            <a:custGeom>
              <a:avLst/>
              <a:gdLst>
                <a:gd name="T0" fmla="*/ 108 w 253"/>
                <a:gd name="T1" fmla="*/ 47 h 274"/>
                <a:gd name="T2" fmla="*/ 124 w 253"/>
                <a:gd name="T3" fmla="*/ 66 h 274"/>
                <a:gd name="T4" fmla="*/ 94 w 253"/>
                <a:gd name="T5" fmla="*/ 58 h 274"/>
                <a:gd name="T6" fmla="*/ 34 w 253"/>
                <a:gd name="T7" fmla="*/ 0 h 274"/>
                <a:gd name="T8" fmla="*/ 21 w 253"/>
                <a:gd name="T9" fmla="*/ 138 h 274"/>
                <a:gd name="T10" fmla="*/ 65 w 253"/>
                <a:gd name="T11" fmla="*/ 211 h 274"/>
                <a:gd name="T12" fmla="*/ 52 w 253"/>
                <a:gd name="T13" fmla="*/ 210 h 274"/>
                <a:gd name="T14" fmla="*/ 149 w 253"/>
                <a:gd name="T15" fmla="*/ 250 h 274"/>
                <a:gd name="T16" fmla="*/ 238 w 253"/>
                <a:gd name="T17" fmla="*/ 274 h 274"/>
                <a:gd name="T18" fmla="*/ 239 w 253"/>
                <a:gd name="T19" fmla="*/ 273 h 274"/>
                <a:gd name="T20" fmla="*/ 222 w 253"/>
                <a:gd name="T21" fmla="*/ 224 h 274"/>
                <a:gd name="T22" fmla="*/ 131 w 253"/>
                <a:gd name="T23" fmla="*/ 135 h 274"/>
                <a:gd name="T24" fmla="*/ 213 w 253"/>
                <a:gd name="T25" fmla="*/ 184 h 274"/>
                <a:gd name="T26" fmla="*/ 249 w 253"/>
                <a:gd name="T27" fmla="*/ 238 h 274"/>
                <a:gd name="T28" fmla="*/ 240 w 253"/>
                <a:gd name="T29" fmla="*/ 153 h 274"/>
                <a:gd name="T30" fmla="*/ 237 w 253"/>
                <a:gd name="T31" fmla="*/ 144 h 274"/>
                <a:gd name="T32" fmla="*/ 108 w 253"/>
                <a:gd name="T33" fmla="*/ 47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3" h="274">
                  <a:moveTo>
                    <a:pt x="108" y="47"/>
                  </a:moveTo>
                  <a:cubicBezTo>
                    <a:pt x="124" y="66"/>
                    <a:pt x="124" y="66"/>
                    <a:pt x="124" y="66"/>
                  </a:cubicBezTo>
                  <a:cubicBezTo>
                    <a:pt x="113" y="63"/>
                    <a:pt x="102" y="61"/>
                    <a:pt x="94" y="58"/>
                  </a:cubicBezTo>
                  <a:cubicBezTo>
                    <a:pt x="55" y="47"/>
                    <a:pt x="34" y="0"/>
                    <a:pt x="34" y="0"/>
                  </a:cubicBezTo>
                  <a:cubicBezTo>
                    <a:pt x="34" y="0"/>
                    <a:pt x="0" y="69"/>
                    <a:pt x="21" y="138"/>
                  </a:cubicBezTo>
                  <a:cubicBezTo>
                    <a:pt x="31" y="168"/>
                    <a:pt x="46" y="192"/>
                    <a:pt x="65" y="211"/>
                  </a:cubicBezTo>
                  <a:cubicBezTo>
                    <a:pt x="61" y="211"/>
                    <a:pt x="57" y="210"/>
                    <a:pt x="52" y="210"/>
                  </a:cubicBezTo>
                  <a:cubicBezTo>
                    <a:pt x="77" y="239"/>
                    <a:pt x="116" y="247"/>
                    <a:pt x="149" y="250"/>
                  </a:cubicBezTo>
                  <a:cubicBezTo>
                    <a:pt x="209" y="254"/>
                    <a:pt x="238" y="274"/>
                    <a:pt x="238" y="274"/>
                  </a:cubicBezTo>
                  <a:cubicBezTo>
                    <a:pt x="238" y="274"/>
                    <a:pt x="239" y="274"/>
                    <a:pt x="239" y="273"/>
                  </a:cubicBezTo>
                  <a:cubicBezTo>
                    <a:pt x="235" y="259"/>
                    <a:pt x="230" y="243"/>
                    <a:pt x="222" y="224"/>
                  </a:cubicBezTo>
                  <a:cubicBezTo>
                    <a:pt x="194" y="161"/>
                    <a:pt x="131" y="135"/>
                    <a:pt x="131" y="135"/>
                  </a:cubicBezTo>
                  <a:cubicBezTo>
                    <a:pt x="131" y="135"/>
                    <a:pt x="176" y="149"/>
                    <a:pt x="213" y="184"/>
                  </a:cubicBezTo>
                  <a:cubicBezTo>
                    <a:pt x="227" y="197"/>
                    <a:pt x="239" y="217"/>
                    <a:pt x="249" y="238"/>
                  </a:cubicBezTo>
                  <a:cubicBezTo>
                    <a:pt x="253" y="216"/>
                    <a:pt x="253" y="186"/>
                    <a:pt x="240" y="153"/>
                  </a:cubicBezTo>
                  <a:cubicBezTo>
                    <a:pt x="239" y="150"/>
                    <a:pt x="238" y="147"/>
                    <a:pt x="237" y="144"/>
                  </a:cubicBezTo>
                  <a:cubicBezTo>
                    <a:pt x="209" y="82"/>
                    <a:pt x="146" y="58"/>
                    <a:pt x="108" y="47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9E07C65D-B164-6CDD-7D04-206AFC065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166" y="2670311"/>
              <a:ext cx="1414332" cy="928588"/>
            </a:xfrm>
            <a:custGeom>
              <a:avLst/>
              <a:gdLst>
                <a:gd name="T0" fmla="*/ 350 w 431"/>
                <a:gd name="T1" fmla="*/ 166 h 283"/>
                <a:gd name="T2" fmla="*/ 428 w 431"/>
                <a:gd name="T3" fmla="*/ 280 h 283"/>
                <a:gd name="T4" fmla="*/ 358 w 431"/>
                <a:gd name="T5" fmla="*/ 78 h 283"/>
                <a:gd name="T6" fmla="*/ 360 w 431"/>
                <a:gd name="T7" fmla="*/ 96 h 283"/>
                <a:gd name="T8" fmla="*/ 288 w 431"/>
                <a:gd name="T9" fmla="*/ 35 h 283"/>
                <a:gd name="T10" fmla="*/ 148 w 431"/>
                <a:gd name="T11" fmla="*/ 13 h 283"/>
                <a:gd name="T12" fmla="*/ 165 w 431"/>
                <a:gd name="T13" fmla="*/ 24 h 283"/>
                <a:gd name="T14" fmla="*/ 66 w 431"/>
                <a:gd name="T15" fmla="*/ 30 h 283"/>
                <a:gd name="T16" fmla="*/ 0 w 431"/>
                <a:gd name="T17" fmla="*/ 0 h 283"/>
                <a:gd name="T18" fmla="*/ 28 w 431"/>
                <a:gd name="T19" fmla="*/ 125 h 283"/>
                <a:gd name="T20" fmla="*/ 111 w 431"/>
                <a:gd name="T21" fmla="*/ 215 h 283"/>
                <a:gd name="T22" fmla="*/ 76 w 431"/>
                <a:gd name="T23" fmla="*/ 209 h 283"/>
                <a:gd name="T24" fmla="*/ 102 w 431"/>
                <a:gd name="T25" fmla="*/ 231 h 283"/>
                <a:gd name="T26" fmla="*/ 209 w 431"/>
                <a:gd name="T27" fmla="*/ 273 h 283"/>
                <a:gd name="T28" fmla="*/ 369 w 431"/>
                <a:gd name="T29" fmla="*/ 259 h 283"/>
                <a:gd name="T30" fmla="*/ 411 w 431"/>
                <a:gd name="T31" fmla="*/ 283 h 283"/>
                <a:gd name="T32" fmla="*/ 343 w 431"/>
                <a:gd name="T33" fmla="*/ 174 h 283"/>
                <a:gd name="T34" fmla="*/ 152 w 431"/>
                <a:gd name="T35" fmla="*/ 98 h 283"/>
                <a:gd name="T36" fmla="*/ 350 w 431"/>
                <a:gd name="T37" fmla="*/ 1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1" h="283">
                  <a:moveTo>
                    <a:pt x="350" y="166"/>
                  </a:moveTo>
                  <a:cubicBezTo>
                    <a:pt x="423" y="232"/>
                    <a:pt x="428" y="280"/>
                    <a:pt x="428" y="280"/>
                  </a:cubicBezTo>
                  <a:cubicBezTo>
                    <a:pt x="428" y="280"/>
                    <a:pt x="431" y="148"/>
                    <a:pt x="358" y="78"/>
                  </a:cubicBezTo>
                  <a:cubicBezTo>
                    <a:pt x="363" y="91"/>
                    <a:pt x="360" y="96"/>
                    <a:pt x="360" y="96"/>
                  </a:cubicBezTo>
                  <a:cubicBezTo>
                    <a:pt x="360" y="96"/>
                    <a:pt x="331" y="54"/>
                    <a:pt x="288" y="35"/>
                  </a:cubicBezTo>
                  <a:cubicBezTo>
                    <a:pt x="211" y="1"/>
                    <a:pt x="148" y="13"/>
                    <a:pt x="148" y="13"/>
                  </a:cubicBezTo>
                  <a:cubicBezTo>
                    <a:pt x="165" y="24"/>
                    <a:pt x="165" y="24"/>
                    <a:pt x="165" y="24"/>
                  </a:cubicBezTo>
                  <a:cubicBezTo>
                    <a:pt x="134" y="29"/>
                    <a:pt x="103" y="34"/>
                    <a:pt x="66" y="30"/>
                  </a:cubicBezTo>
                  <a:cubicBezTo>
                    <a:pt x="12" y="24"/>
                    <a:pt x="0" y="0"/>
                    <a:pt x="0" y="0"/>
                  </a:cubicBezTo>
                  <a:cubicBezTo>
                    <a:pt x="0" y="0"/>
                    <a:pt x="2" y="75"/>
                    <a:pt x="28" y="125"/>
                  </a:cubicBezTo>
                  <a:cubicBezTo>
                    <a:pt x="70" y="206"/>
                    <a:pt x="111" y="215"/>
                    <a:pt x="111" y="215"/>
                  </a:cubicBezTo>
                  <a:cubicBezTo>
                    <a:pt x="111" y="215"/>
                    <a:pt x="95" y="213"/>
                    <a:pt x="76" y="209"/>
                  </a:cubicBezTo>
                  <a:cubicBezTo>
                    <a:pt x="83" y="217"/>
                    <a:pt x="92" y="225"/>
                    <a:pt x="102" y="231"/>
                  </a:cubicBezTo>
                  <a:cubicBezTo>
                    <a:pt x="122" y="245"/>
                    <a:pt x="175" y="271"/>
                    <a:pt x="209" y="273"/>
                  </a:cubicBezTo>
                  <a:cubicBezTo>
                    <a:pt x="266" y="278"/>
                    <a:pt x="325" y="249"/>
                    <a:pt x="369" y="259"/>
                  </a:cubicBezTo>
                  <a:cubicBezTo>
                    <a:pt x="397" y="265"/>
                    <a:pt x="407" y="276"/>
                    <a:pt x="411" y="283"/>
                  </a:cubicBezTo>
                  <a:cubicBezTo>
                    <a:pt x="406" y="266"/>
                    <a:pt x="390" y="220"/>
                    <a:pt x="343" y="174"/>
                  </a:cubicBezTo>
                  <a:cubicBezTo>
                    <a:pt x="273" y="105"/>
                    <a:pt x="152" y="98"/>
                    <a:pt x="152" y="98"/>
                  </a:cubicBezTo>
                  <a:cubicBezTo>
                    <a:pt x="152" y="98"/>
                    <a:pt x="272" y="95"/>
                    <a:pt x="350" y="16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6765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zelena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827627" cy="461665"/>
          </a:xfrm>
        </p:spPr>
        <p:txBody>
          <a:bodyPr>
            <a:normAutofit/>
          </a:bodyPr>
          <a:lstStyle/>
          <a:p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zelenih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:</a:t>
            </a:r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Group 16">
            <a:extLst>
              <a:ext uri="{FF2B5EF4-FFF2-40B4-BE49-F238E27FC236}">
                <a16:creationId xmlns:a16="http://schemas.microsoft.com/office/drawing/2014/main" id="{2AA7F1CF-4274-6930-9382-755D0372AFA4}"/>
              </a:ext>
            </a:extLst>
          </p:cNvPr>
          <p:cNvGrpSpPr>
            <a:grpSpLocks noChangeAspect="1"/>
          </p:cNvGrpSpPr>
          <p:nvPr/>
        </p:nvGrpSpPr>
        <p:grpSpPr>
          <a:xfrm>
            <a:off x="7242490" y="2051823"/>
            <a:ext cx="4557123" cy="3664019"/>
            <a:chOff x="6096000" y="1338447"/>
            <a:chExt cx="6096000" cy="4901306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136DE4A-A02A-75B5-3AE9-4C7844F08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9085" y="5149572"/>
              <a:ext cx="1650587" cy="573020"/>
            </a:xfrm>
            <a:custGeom>
              <a:avLst/>
              <a:gdLst>
                <a:gd name="T0" fmla="*/ 110 w 796"/>
                <a:gd name="T1" fmla="*/ 277 h 277"/>
                <a:gd name="T2" fmla="*/ 398 w 796"/>
                <a:gd name="T3" fmla="*/ 28 h 277"/>
                <a:gd name="T4" fmla="*/ 454 w 796"/>
                <a:gd name="T5" fmla="*/ 245 h 277"/>
                <a:gd name="T6" fmla="*/ 129 w 796"/>
                <a:gd name="T7" fmla="*/ 274 h 277"/>
                <a:gd name="T8" fmla="*/ 96 w 796"/>
                <a:gd name="T9" fmla="*/ 277 h 277"/>
                <a:gd name="T10" fmla="*/ 110 w 796"/>
                <a:gd name="T11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6" h="277">
                  <a:moveTo>
                    <a:pt x="110" y="277"/>
                  </a:moveTo>
                  <a:cubicBezTo>
                    <a:pt x="110" y="277"/>
                    <a:pt x="0" y="0"/>
                    <a:pt x="398" y="28"/>
                  </a:cubicBezTo>
                  <a:cubicBezTo>
                    <a:pt x="796" y="57"/>
                    <a:pt x="454" y="245"/>
                    <a:pt x="454" y="245"/>
                  </a:cubicBezTo>
                  <a:cubicBezTo>
                    <a:pt x="129" y="274"/>
                    <a:pt x="129" y="274"/>
                    <a:pt x="129" y="274"/>
                  </a:cubicBezTo>
                  <a:cubicBezTo>
                    <a:pt x="96" y="277"/>
                    <a:pt x="96" y="277"/>
                    <a:pt x="96" y="277"/>
                  </a:cubicBezTo>
                  <a:cubicBezTo>
                    <a:pt x="110" y="277"/>
                    <a:pt x="110" y="277"/>
                    <a:pt x="110" y="277"/>
                  </a:cubicBezTo>
                </a:path>
              </a:pathLst>
            </a:custGeom>
            <a:solidFill>
              <a:srgbClr val="EAA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F67FED43-C063-DE74-48D8-2B15F05BA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0806" y="1338447"/>
              <a:ext cx="4692280" cy="4685072"/>
            </a:xfrm>
            <a:custGeom>
              <a:avLst/>
              <a:gdLst>
                <a:gd name="T0" fmla="*/ 2262 w 2262"/>
                <a:gd name="T1" fmla="*/ 1131 h 2262"/>
                <a:gd name="T2" fmla="*/ 1715 w 2262"/>
                <a:gd name="T3" fmla="*/ 2100 h 2262"/>
                <a:gd name="T4" fmla="*/ 1323 w 2262"/>
                <a:gd name="T5" fmla="*/ 2246 h 2262"/>
                <a:gd name="T6" fmla="*/ 1228 w 2262"/>
                <a:gd name="T7" fmla="*/ 2258 h 2262"/>
                <a:gd name="T8" fmla="*/ 1131 w 2262"/>
                <a:gd name="T9" fmla="*/ 2262 h 2262"/>
                <a:gd name="T10" fmla="*/ 317 w 2262"/>
                <a:gd name="T11" fmla="*/ 1916 h 2262"/>
                <a:gd name="T12" fmla="*/ 0 w 2262"/>
                <a:gd name="T13" fmla="*/ 1131 h 2262"/>
                <a:gd name="T14" fmla="*/ 10 w 2262"/>
                <a:gd name="T15" fmla="*/ 979 h 2262"/>
                <a:gd name="T16" fmla="*/ 1131 w 2262"/>
                <a:gd name="T17" fmla="*/ 0 h 2262"/>
                <a:gd name="T18" fmla="*/ 1710 w 2262"/>
                <a:gd name="T19" fmla="*/ 159 h 2262"/>
                <a:gd name="T20" fmla="*/ 2117 w 2262"/>
                <a:gd name="T21" fmla="*/ 577 h 2262"/>
                <a:gd name="T22" fmla="*/ 2262 w 2262"/>
                <a:gd name="T23" fmla="*/ 1131 h 2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62" h="2262">
                  <a:moveTo>
                    <a:pt x="2262" y="1131"/>
                  </a:moveTo>
                  <a:cubicBezTo>
                    <a:pt x="2262" y="1542"/>
                    <a:pt x="2043" y="1902"/>
                    <a:pt x="1715" y="2100"/>
                  </a:cubicBezTo>
                  <a:cubicBezTo>
                    <a:pt x="1597" y="2171"/>
                    <a:pt x="1464" y="2222"/>
                    <a:pt x="1323" y="2246"/>
                  </a:cubicBezTo>
                  <a:cubicBezTo>
                    <a:pt x="1292" y="2251"/>
                    <a:pt x="1260" y="2255"/>
                    <a:pt x="1228" y="2258"/>
                  </a:cubicBezTo>
                  <a:cubicBezTo>
                    <a:pt x="1196" y="2261"/>
                    <a:pt x="1164" y="2262"/>
                    <a:pt x="1131" y="2262"/>
                  </a:cubicBezTo>
                  <a:cubicBezTo>
                    <a:pt x="811" y="2262"/>
                    <a:pt x="523" y="2129"/>
                    <a:pt x="317" y="1916"/>
                  </a:cubicBezTo>
                  <a:cubicBezTo>
                    <a:pt x="121" y="1712"/>
                    <a:pt x="0" y="1436"/>
                    <a:pt x="0" y="1131"/>
                  </a:cubicBezTo>
                  <a:cubicBezTo>
                    <a:pt x="0" y="1080"/>
                    <a:pt x="4" y="1029"/>
                    <a:pt x="10" y="979"/>
                  </a:cubicBezTo>
                  <a:cubicBezTo>
                    <a:pt x="85" y="426"/>
                    <a:pt x="558" y="0"/>
                    <a:pt x="1131" y="0"/>
                  </a:cubicBezTo>
                  <a:cubicBezTo>
                    <a:pt x="1343" y="0"/>
                    <a:pt x="1541" y="58"/>
                    <a:pt x="1710" y="159"/>
                  </a:cubicBezTo>
                  <a:cubicBezTo>
                    <a:pt x="1880" y="261"/>
                    <a:pt x="2020" y="405"/>
                    <a:pt x="2117" y="577"/>
                  </a:cubicBezTo>
                  <a:cubicBezTo>
                    <a:pt x="2210" y="740"/>
                    <a:pt x="2262" y="930"/>
                    <a:pt x="2262" y="113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97A7A3D5-77F5-FDAC-2BDE-087D6C873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8764" y="5688356"/>
              <a:ext cx="1009092" cy="409043"/>
            </a:xfrm>
            <a:custGeom>
              <a:avLst/>
              <a:gdLst>
                <a:gd name="T0" fmla="*/ 487 w 487"/>
                <a:gd name="T1" fmla="*/ 0 h 198"/>
                <a:gd name="T2" fmla="*/ 95 w 487"/>
                <a:gd name="T3" fmla="*/ 146 h 198"/>
                <a:gd name="T4" fmla="*/ 0 w 487"/>
                <a:gd name="T5" fmla="*/ 158 h 198"/>
                <a:gd name="T6" fmla="*/ 258 w 487"/>
                <a:gd name="T7" fmla="*/ 198 h 198"/>
                <a:gd name="T8" fmla="*/ 450 w 487"/>
                <a:gd name="T9" fmla="*/ 141 h 198"/>
                <a:gd name="T10" fmla="*/ 487 w 487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7" h="198">
                  <a:moveTo>
                    <a:pt x="487" y="0"/>
                  </a:moveTo>
                  <a:cubicBezTo>
                    <a:pt x="369" y="71"/>
                    <a:pt x="236" y="122"/>
                    <a:pt x="95" y="146"/>
                  </a:cubicBezTo>
                  <a:cubicBezTo>
                    <a:pt x="64" y="151"/>
                    <a:pt x="32" y="155"/>
                    <a:pt x="0" y="158"/>
                  </a:cubicBezTo>
                  <a:cubicBezTo>
                    <a:pt x="55" y="162"/>
                    <a:pt x="258" y="198"/>
                    <a:pt x="258" y="198"/>
                  </a:cubicBezTo>
                  <a:cubicBezTo>
                    <a:pt x="450" y="141"/>
                    <a:pt x="450" y="141"/>
                    <a:pt x="450" y="141"/>
                  </a:cubicBezTo>
                  <a:cubicBezTo>
                    <a:pt x="487" y="0"/>
                    <a:pt x="487" y="0"/>
                    <a:pt x="487" y="0"/>
                  </a:cubicBezTo>
                </a:path>
              </a:pathLst>
            </a:custGeom>
            <a:solidFill>
              <a:srgbClr val="F2F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A46F7BCC-14E8-C789-3BC8-026FFEEB85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0806" y="1668203"/>
              <a:ext cx="4391355" cy="4348108"/>
            </a:xfrm>
            <a:custGeom>
              <a:avLst/>
              <a:gdLst>
                <a:gd name="T0" fmla="*/ 952 w 2117"/>
                <a:gd name="T1" fmla="*/ 502 h 2099"/>
                <a:gd name="T2" fmla="*/ 952 w 2117"/>
                <a:gd name="T3" fmla="*/ 502 h 2099"/>
                <a:gd name="T4" fmla="*/ 1222 w 2117"/>
                <a:gd name="T5" fmla="*/ 803 h 2099"/>
                <a:gd name="T6" fmla="*/ 1429 w 2117"/>
                <a:gd name="T7" fmla="*/ 1401 h 2099"/>
                <a:gd name="T8" fmla="*/ 1429 w 2117"/>
                <a:gd name="T9" fmla="*/ 1401 h 2099"/>
                <a:gd name="T10" fmla="*/ 1429 w 2117"/>
                <a:gd name="T11" fmla="*/ 1401 h 2099"/>
                <a:gd name="T12" fmla="*/ 952 w 2117"/>
                <a:gd name="T13" fmla="*/ 1878 h 2099"/>
                <a:gd name="T14" fmla="*/ 952 w 2117"/>
                <a:gd name="T15" fmla="*/ 1878 h 2099"/>
                <a:gd name="T16" fmla="*/ 474 w 2117"/>
                <a:gd name="T17" fmla="*/ 1401 h 2099"/>
                <a:gd name="T18" fmla="*/ 663 w 2117"/>
                <a:gd name="T19" fmla="*/ 841 h 2099"/>
                <a:gd name="T20" fmla="*/ 663 w 2117"/>
                <a:gd name="T21" fmla="*/ 841 h 2099"/>
                <a:gd name="T22" fmla="*/ 663 w 2117"/>
                <a:gd name="T23" fmla="*/ 841 h 2099"/>
                <a:gd name="T24" fmla="*/ 952 w 2117"/>
                <a:gd name="T25" fmla="*/ 502 h 2099"/>
                <a:gd name="T26" fmla="*/ 952 w 2117"/>
                <a:gd name="T27" fmla="*/ 502 h 2099"/>
                <a:gd name="T28" fmla="*/ 1710 w 2117"/>
                <a:gd name="T29" fmla="*/ 0 h 2099"/>
                <a:gd name="T30" fmla="*/ 10 w 2117"/>
                <a:gd name="T31" fmla="*/ 820 h 2099"/>
                <a:gd name="T32" fmla="*/ 10 w 2117"/>
                <a:gd name="T33" fmla="*/ 820 h 2099"/>
                <a:gd name="T34" fmla="*/ 0 w 2117"/>
                <a:gd name="T35" fmla="*/ 972 h 2099"/>
                <a:gd name="T36" fmla="*/ 317 w 2117"/>
                <a:gd name="T37" fmla="*/ 1757 h 2099"/>
                <a:gd name="T38" fmla="*/ 1228 w 2117"/>
                <a:gd name="T39" fmla="*/ 2099 h 2099"/>
                <a:gd name="T40" fmla="*/ 1228 w 2117"/>
                <a:gd name="T41" fmla="*/ 2099 h 2099"/>
                <a:gd name="T42" fmla="*/ 1323 w 2117"/>
                <a:gd name="T43" fmla="*/ 2087 h 2099"/>
                <a:gd name="T44" fmla="*/ 1715 w 2117"/>
                <a:gd name="T45" fmla="*/ 1941 h 2099"/>
                <a:gd name="T46" fmla="*/ 1715 w 2117"/>
                <a:gd name="T47" fmla="*/ 1941 h 2099"/>
                <a:gd name="T48" fmla="*/ 2117 w 2117"/>
                <a:gd name="T49" fmla="*/ 418 h 2099"/>
                <a:gd name="T50" fmla="*/ 1710 w 2117"/>
                <a:gd name="T51" fmla="*/ 0 h 2099"/>
                <a:gd name="T52" fmla="*/ 1710 w 2117"/>
                <a:gd name="T53" fmla="*/ 0 h 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17" h="2099">
                  <a:moveTo>
                    <a:pt x="952" y="502"/>
                  </a:moveTo>
                  <a:cubicBezTo>
                    <a:pt x="952" y="502"/>
                    <a:pt x="952" y="502"/>
                    <a:pt x="952" y="502"/>
                  </a:cubicBezTo>
                  <a:cubicBezTo>
                    <a:pt x="1050" y="502"/>
                    <a:pt x="1144" y="637"/>
                    <a:pt x="1222" y="803"/>
                  </a:cubicBezTo>
                  <a:cubicBezTo>
                    <a:pt x="1345" y="1064"/>
                    <a:pt x="1429" y="1401"/>
                    <a:pt x="1429" y="1401"/>
                  </a:cubicBezTo>
                  <a:cubicBezTo>
                    <a:pt x="1429" y="1401"/>
                    <a:pt x="1429" y="1401"/>
                    <a:pt x="1429" y="1401"/>
                  </a:cubicBezTo>
                  <a:cubicBezTo>
                    <a:pt x="1429" y="1401"/>
                    <a:pt x="1429" y="1401"/>
                    <a:pt x="1429" y="1401"/>
                  </a:cubicBezTo>
                  <a:cubicBezTo>
                    <a:pt x="952" y="1878"/>
                    <a:pt x="952" y="1878"/>
                    <a:pt x="952" y="1878"/>
                  </a:cubicBezTo>
                  <a:cubicBezTo>
                    <a:pt x="952" y="1878"/>
                    <a:pt x="952" y="1878"/>
                    <a:pt x="952" y="1878"/>
                  </a:cubicBezTo>
                  <a:cubicBezTo>
                    <a:pt x="474" y="1401"/>
                    <a:pt x="474" y="1401"/>
                    <a:pt x="474" y="1401"/>
                  </a:cubicBezTo>
                  <a:cubicBezTo>
                    <a:pt x="474" y="1401"/>
                    <a:pt x="550" y="1096"/>
                    <a:pt x="663" y="841"/>
                  </a:cubicBezTo>
                  <a:cubicBezTo>
                    <a:pt x="663" y="841"/>
                    <a:pt x="663" y="841"/>
                    <a:pt x="663" y="841"/>
                  </a:cubicBezTo>
                  <a:cubicBezTo>
                    <a:pt x="663" y="841"/>
                    <a:pt x="663" y="841"/>
                    <a:pt x="663" y="841"/>
                  </a:cubicBezTo>
                  <a:cubicBezTo>
                    <a:pt x="745" y="659"/>
                    <a:pt x="845" y="502"/>
                    <a:pt x="952" y="502"/>
                  </a:cubicBezTo>
                  <a:cubicBezTo>
                    <a:pt x="952" y="502"/>
                    <a:pt x="952" y="502"/>
                    <a:pt x="952" y="502"/>
                  </a:cubicBezTo>
                  <a:moveTo>
                    <a:pt x="1710" y="0"/>
                  </a:moveTo>
                  <a:cubicBezTo>
                    <a:pt x="10" y="820"/>
                    <a:pt x="10" y="820"/>
                    <a:pt x="10" y="820"/>
                  </a:cubicBezTo>
                  <a:cubicBezTo>
                    <a:pt x="10" y="820"/>
                    <a:pt x="10" y="820"/>
                    <a:pt x="10" y="820"/>
                  </a:cubicBezTo>
                  <a:cubicBezTo>
                    <a:pt x="4" y="870"/>
                    <a:pt x="0" y="921"/>
                    <a:pt x="0" y="972"/>
                  </a:cubicBezTo>
                  <a:cubicBezTo>
                    <a:pt x="0" y="1277"/>
                    <a:pt x="121" y="1553"/>
                    <a:pt x="317" y="1757"/>
                  </a:cubicBezTo>
                  <a:cubicBezTo>
                    <a:pt x="618" y="2024"/>
                    <a:pt x="1047" y="2085"/>
                    <a:pt x="1228" y="2099"/>
                  </a:cubicBezTo>
                  <a:cubicBezTo>
                    <a:pt x="1228" y="2099"/>
                    <a:pt x="1228" y="2099"/>
                    <a:pt x="1228" y="2099"/>
                  </a:cubicBezTo>
                  <a:cubicBezTo>
                    <a:pt x="1260" y="2096"/>
                    <a:pt x="1292" y="2092"/>
                    <a:pt x="1323" y="2087"/>
                  </a:cubicBezTo>
                  <a:cubicBezTo>
                    <a:pt x="1464" y="2063"/>
                    <a:pt x="1597" y="2012"/>
                    <a:pt x="1715" y="1941"/>
                  </a:cubicBezTo>
                  <a:cubicBezTo>
                    <a:pt x="1715" y="1941"/>
                    <a:pt x="1715" y="1941"/>
                    <a:pt x="1715" y="1941"/>
                  </a:cubicBezTo>
                  <a:cubicBezTo>
                    <a:pt x="2117" y="418"/>
                    <a:pt x="2117" y="418"/>
                    <a:pt x="2117" y="418"/>
                  </a:cubicBezTo>
                  <a:cubicBezTo>
                    <a:pt x="2020" y="246"/>
                    <a:pt x="1880" y="102"/>
                    <a:pt x="1710" y="0"/>
                  </a:cubicBezTo>
                  <a:cubicBezTo>
                    <a:pt x="1710" y="0"/>
                    <a:pt x="1710" y="0"/>
                    <a:pt x="1710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8892161F-56B0-2988-41ED-A3FDA6D20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475" y="3324197"/>
              <a:ext cx="30634" cy="104513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7 h 50"/>
                <a:gd name="T8" fmla="*/ 7 w 14"/>
                <a:gd name="T9" fmla="*/ 0 h 50"/>
                <a:gd name="T10" fmla="*/ 14 w 14"/>
                <a:gd name="T11" fmla="*/ 7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C9B6609-F3CD-D30A-ED6F-ED828061C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544" y="3502589"/>
              <a:ext cx="28831" cy="104513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7 h 50"/>
                <a:gd name="T8" fmla="*/ 7 w 14"/>
                <a:gd name="T9" fmla="*/ 0 h 50"/>
                <a:gd name="T10" fmla="*/ 14 w 14"/>
                <a:gd name="T11" fmla="*/ 7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8959ECA4-846D-8F45-8183-7B948AE2A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544" y="3812525"/>
              <a:ext cx="28831" cy="102712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6 h 50"/>
                <a:gd name="T8" fmla="*/ 7 w 14"/>
                <a:gd name="T9" fmla="*/ 0 h 50"/>
                <a:gd name="T10" fmla="*/ 14 w 14"/>
                <a:gd name="T11" fmla="*/ 6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6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BF9D8F6-79C9-D67C-BCF0-8CC561415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544" y="4050382"/>
              <a:ext cx="28831" cy="102712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7 h 50"/>
                <a:gd name="T8" fmla="*/ 7 w 14"/>
                <a:gd name="T9" fmla="*/ 0 h 50"/>
                <a:gd name="T10" fmla="*/ 14 w 14"/>
                <a:gd name="T11" fmla="*/ 7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2683B12C-C078-2E6E-E1DD-CDBC8B714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2008" y="3668369"/>
              <a:ext cx="27030" cy="104513"/>
            </a:xfrm>
            <a:custGeom>
              <a:avLst/>
              <a:gdLst>
                <a:gd name="T0" fmla="*/ 13 w 13"/>
                <a:gd name="T1" fmla="*/ 44 h 50"/>
                <a:gd name="T2" fmla="*/ 7 w 13"/>
                <a:gd name="T3" fmla="*/ 50 h 50"/>
                <a:gd name="T4" fmla="*/ 0 w 13"/>
                <a:gd name="T5" fmla="*/ 44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4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4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F80B69FE-5B33-D0DE-2413-9466B057C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2008" y="3410690"/>
              <a:ext cx="27030" cy="102712"/>
            </a:xfrm>
            <a:custGeom>
              <a:avLst/>
              <a:gdLst>
                <a:gd name="T0" fmla="*/ 13 w 13"/>
                <a:gd name="T1" fmla="*/ 43 h 50"/>
                <a:gd name="T2" fmla="*/ 7 w 13"/>
                <a:gd name="T3" fmla="*/ 50 h 50"/>
                <a:gd name="T4" fmla="*/ 0 w 13"/>
                <a:gd name="T5" fmla="*/ 43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3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765AF20B-AE5B-D0F7-2E03-8FB2F5D9B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2008" y="4153094"/>
              <a:ext cx="27030" cy="104513"/>
            </a:xfrm>
            <a:custGeom>
              <a:avLst/>
              <a:gdLst>
                <a:gd name="T0" fmla="*/ 13 w 13"/>
                <a:gd name="T1" fmla="*/ 43 h 50"/>
                <a:gd name="T2" fmla="*/ 7 w 13"/>
                <a:gd name="T3" fmla="*/ 50 h 50"/>
                <a:gd name="T4" fmla="*/ 0 w 13"/>
                <a:gd name="T5" fmla="*/ 43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3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0A6065C2-BC3D-367B-7F7D-81EDFA1CE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2008" y="3891811"/>
              <a:ext cx="27030" cy="104513"/>
            </a:xfrm>
            <a:custGeom>
              <a:avLst/>
              <a:gdLst>
                <a:gd name="T0" fmla="*/ 13 w 13"/>
                <a:gd name="T1" fmla="*/ 44 h 50"/>
                <a:gd name="T2" fmla="*/ 7 w 13"/>
                <a:gd name="T3" fmla="*/ 50 h 50"/>
                <a:gd name="T4" fmla="*/ 0 w 13"/>
                <a:gd name="T5" fmla="*/ 44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4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4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6CB479A-E4DA-8F5B-26D8-4A7E41F5D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8680" y="3513401"/>
              <a:ext cx="27030" cy="102712"/>
            </a:xfrm>
            <a:custGeom>
              <a:avLst/>
              <a:gdLst>
                <a:gd name="T0" fmla="*/ 13 w 13"/>
                <a:gd name="T1" fmla="*/ 43 h 50"/>
                <a:gd name="T2" fmla="*/ 7 w 13"/>
                <a:gd name="T3" fmla="*/ 50 h 50"/>
                <a:gd name="T4" fmla="*/ 0 w 13"/>
                <a:gd name="T5" fmla="*/ 43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3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E630A739-43BA-A0F2-6A10-1C2D3D457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5352" y="3733239"/>
              <a:ext cx="27030" cy="102712"/>
            </a:xfrm>
            <a:custGeom>
              <a:avLst/>
              <a:gdLst>
                <a:gd name="T0" fmla="*/ 13 w 13"/>
                <a:gd name="T1" fmla="*/ 44 h 50"/>
                <a:gd name="T2" fmla="*/ 7 w 13"/>
                <a:gd name="T3" fmla="*/ 50 h 50"/>
                <a:gd name="T4" fmla="*/ 0 w 13"/>
                <a:gd name="T5" fmla="*/ 44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4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4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961DF08-0D1A-45E0-A3D5-44A7082D1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5352" y="3306177"/>
              <a:ext cx="27030" cy="104513"/>
            </a:xfrm>
            <a:custGeom>
              <a:avLst/>
              <a:gdLst>
                <a:gd name="T0" fmla="*/ 13 w 13"/>
                <a:gd name="T1" fmla="*/ 43 h 50"/>
                <a:gd name="T2" fmla="*/ 7 w 13"/>
                <a:gd name="T3" fmla="*/ 50 h 50"/>
                <a:gd name="T4" fmla="*/ 0 w 13"/>
                <a:gd name="T5" fmla="*/ 43 h 50"/>
                <a:gd name="T6" fmla="*/ 0 w 13"/>
                <a:gd name="T7" fmla="*/ 7 h 50"/>
                <a:gd name="T8" fmla="*/ 7 w 13"/>
                <a:gd name="T9" fmla="*/ 0 h 50"/>
                <a:gd name="T10" fmla="*/ 13 w 13"/>
                <a:gd name="T11" fmla="*/ 7 h 50"/>
                <a:gd name="T12" fmla="*/ 13 w 13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3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BAB68572-21C4-5F24-8674-D1CBD6D71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5352" y="3915237"/>
              <a:ext cx="27030" cy="102712"/>
            </a:xfrm>
            <a:custGeom>
              <a:avLst/>
              <a:gdLst>
                <a:gd name="T0" fmla="*/ 13 w 13"/>
                <a:gd name="T1" fmla="*/ 43 h 50"/>
                <a:gd name="T2" fmla="*/ 7 w 13"/>
                <a:gd name="T3" fmla="*/ 50 h 50"/>
                <a:gd name="T4" fmla="*/ 0 w 13"/>
                <a:gd name="T5" fmla="*/ 43 h 50"/>
                <a:gd name="T6" fmla="*/ 0 w 13"/>
                <a:gd name="T7" fmla="*/ 6 h 50"/>
                <a:gd name="T8" fmla="*/ 7 w 13"/>
                <a:gd name="T9" fmla="*/ 0 h 50"/>
                <a:gd name="T10" fmla="*/ 13 w 13"/>
                <a:gd name="T11" fmla="*/ 6 h 50"/>
                <a:gd name="T12" fmla="*/ 13 w 13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50">
                  <a:moveTo>
                    <a:pt x="13" y="43"/>
                  </a:moveTo>
                  <a:cubicBezTo>
                    <a:pt x="13" y="47"/>
                    <a:pt x="10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6"/>
                  </a:cubicBezTo>
                  <a:lnTo>
                    <a:pt x="13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C0F3B8A-C41D-D576-95DF-6DF088819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475" y="3572866"/>
              <a:ext cx="30634" cy="104513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7 h 50"/>
                <a:gd name="T8" fmla="*/ 7 w 14"/>
                <a:gd name="T9" fmla="*/ 0 h 50"/>
                <a:gd name="T10" fmla="*/ 14 w 14"/>
                <a:gd name="T11" fmla="*/ 7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0361EB7-C166-419A-65B4-7676F9999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475" y="3733239"/>
              <a:ext cx="30634" cy="102712"/>
            </a:xfrm>
            <a:custGeom>
              <a:avLst/>
              <a:gdLst>
                <a:gd name="T0" fmla="*/ 14 w 14"/>
                <a:gd name="T1" fmla="*/ 44 h 50"/>
                <a:gd name="T2" fmla="*/ 7 w 14"/>
                <a:gd name="T3" fmla="*/ 50 h 50"/>
                <a:gd name="T4" fmla="*/ 0 w 14"/>
                <a:gd name="T5" fmla="*/ 44 h 50"/>
                <a:gd name="T6" fmla="*/ 0 w 14"/>
                <a:gd name="T7" fmla="*/ 7 h 50"/>
                <a:gd name="T8" fmla="*/ 7 w 14"/>
                <a:gd name="T9" fmla="*/ 0 h 50"/>
                <a:gd name="T10" fmla="*/ 14 w 14"/>
                <a:gd name="T11" fmla="*/ 7 h 50"/>
                <a:gd name="T12" fmla="*/ 14 w 14"/>
                <a:gd name="T13" fmla="*/ 4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4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44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E1AEB88-DE20-B267-2B93-0DB8F0AA8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475" y="4017947"/>
              <a:ext cx="30634" cy="104513"/>
            </a:xfrm>
            <a:custGeom>
              <a:avLst/>
              <a:gdLst>
                <a:gd name="T0" fmla="*/ 14 w 14"/>
                <a:gd name="T1" fmla="*/ 43 h 50"/>
                <a:gd name="T2" fmla="*/ 7 w 14"/>
                <a:gd name="T3" fmla="*/ 50 h 50"/>
                <a:gd name="T4" fmla="*/ 0 w 14"/>
                <a:gd name="T5" fmla="*/ 43 h 50"/>
                <a:gd name="T6" fmla="*/ 0 w 14"/>
                <a:gd name="T7" fmla="*/ 6 h 50"/>
                <a:gd name="T8" fmla="*/ 7 w 14"/>
                <a:gd name="T9" fmla="*/ 0 h 50"/>
                <a:gd name="T10" fmla="*/ 14 w 14"/>
                <a:gd name="T11" fmla="*/ 6 h 50"/>
                <a:gd name="T12" fmla="*/ 14 w 14"/>
                <a:gd name="T1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50">
                  <a:moveTo>
                    <a:pt x="14" y="43"/>
                  </a:moveTo>
                  <a:cubicBezTo>
                    <a:pt x="14" y="47"/>
                    <a:pt x="11" y="50"/>
                    <a:pt x="7" y="50"/>
                  </a:cubicBezTo>
                  <a:cubicBezTo>
                    <a:pt x="3" y="50"/>
                    <a:pt x="0" y="47"/>
                    <a:pt x="0" y="4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6"/>
                  </a:cubicBezTo>
                  <a:lnTo>
                    <a:pt x="14" y="43"/>
                  </a:ln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FCC6423-805F-B2F6-0955-615B2D945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4671" y="2707930"/>
              <a:ext cx="1980344" cy="2848885"/>
            </a:xfrm>
            <a:custGeom>
              <a:avLst/>
              <a:gdLst>
                <a:gd name="T0" fmla="*/ 0 w 955"/>
                <a:gd name="T1" fmla="*/ 899 h 1376"/>
                <a:gd name="T2" fmla="*/ 478 w 955"/>
                <a:gd name="T3" fmla="*/ 1376 h 1376"/>
                <a:gd name="T4" fmla="*/ 955 w 955"/>
                <a:gd name="T5" fmla="*/ 899 h 1376"/>
                <a:gd name="T6" fmla="*/ 748 w 955"/>
                <a:gd name="T7" fmla="*/ 301 h 1376"/>
                <a:gd name="T8" fmla="*/ 478 w 955"/>
                <a:gd name="T9" fmla="*/ 0 h 1376"/>
                <a:gd name="T10" fmla="*/ 189 w 955"/>
                <a:gd name="T11" fmla="*/ 339 h 1376"/>
                <a:gd name="T12" fmla="*/ 0 w 955"/>
                <a:gd name="T13" fmla="*/ 899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5" h="1376">
                  <a:moveTo>
                    <a:pt x="0" y="899"/>
                  </a:moveTo>
                  <a:cubicBezTo>
                    <a:pt x="478" y="1376"/>
                    <a:pt x="478" y="1376"/>
                    <a:pt x="478" y="1376"/>
                  </a:cubicBezTo>
                  <a:cubicBezTo>
                    <a:pt x="955" y="899"/>
                    <a:pt x="955" y="899"/>
                    <a:pt x="955" y="899"/>
                  </a:cubicBezTo>
                  <a:cubicBezTo>
                    <a:pt x="955" y="899"/>
                    <a:pt x="871" y="562"/>
                    <a:pt x="748" y="301"/>
                  </a:cubicBezTo>
                  <a:cubicBezTo>
                    <a:pt x="670" y="135"/>
                    <a:pt x="576" y="0"/>
                    <a:pt x="478" y="0"/>
                  </a:cubicBezTo>
                  <a:cubicBezTo>
                    <a:pt x="371" y="0"/>
                    <a:pt x="271" y="157"/>
                    <a:pt x="189" y="339"/>
                  </a:cubicBezTo>
                  <a:cubicBezTo>
                    <a:pt x="76" y="594"/>
                    <a:pt x="0" y="899"/>
                    <a:pt x="0" y="899"/>
                  </a:cubicBezTo>
                </a:path>
              </a:pathLst>
            </a:custGeom>
            <a:solidFill>
              <a:srgbClr val="5C7E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2880C0E6-D9C8-DF94-A283-32D1D2C7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5695" y="2707930"/>
              <a:ext cx="1160456" cy="702761"/>
            </a:xfrm>
            <a:custGeom>
              <a:avLst/>
              <a:gdLst>
                <a:gd name="T0" fmla="*/ 0 w 559"/>
                <a:gd name="T1" fmla="*/ 339 h 339"/>
                <a:gd name="T2" fmla="*/ 5 w 559"/>
                <a:gd name="T3" fmla="*/ 339 h 339"/>
                <a:gd name="T4" fmla="*/ 322 w 559"/>
                <a:gd name="T5" fmla="*/ 192 h 339"/>
                <a:gd name="T6" fmla="*/ 494 w 559"/>
                <a:gd name="T7" fmla="*/ 300 h 339"/>
                <a:gd name="T8" fmla="*/ 559 w 559"/>
                <a:gd name="T9" fmla="*/ 301 h 339"/>
                <a:gd name="T10" fmla="*/ 289 w 559"/>
                <a:gd name="T11" fmla="*/ 0 h 339"/>
                <a:gd name="T12" fmla="*/ 0 w 559"/>
                <a:gd name="T13" fmla="*/ 3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9" h="339">
                  <a:moveTo>
                    <a:pt x="0" y="339"/>
                  </a:moveTo>
                  <a:cubicBezTo>
                    <a:pt x="2" y="339"/>
                    <a:pt x="3" y="339"/>
                    <a:pt x="5" y="339"/>
                  </a:cubicBezTo>
                  <a:cubicBezTo>
                    <a:pt x="255" y="339"/>
                    <a:pt x="225" y="192"/>
                    <a:pt x="322" y="192"/>
                  </a:cubicBezTo>
                  <a:cubicBezTo>
                    <a:pt x="419" y="192"/>
                    <a:pt x="381" y="262"/>
                    <a:pt x="494" y="300"/>
                  </a:cubicBezTo>
                  <a:cubicBezTo>
                    <a:pt x="520" y="308"/>
                    <a:pt x="541" y="307"/>
                    <a:pt x="559" y="301"/>
                  </a:cubicBezTo>
                  <a:cubicBezTo>
                    <a:pt x="481" y="135"/>
                    <a:pt x="387" y="0"/>
                    <a:pt x="289" y="0"/>
                  </a:cubicBezTo>
                  <a:cubicBezTo>
                    <a:pt x="182" y="0"/>
                    <a:pt x="82" y="157"/>
                    <a:pt x="0" y="339"/>
                  </a:cubicBezTo>
                </a:path>
              </a:pathLst>
            </a:custGeom>
            <a:solidFill>
              <a:srgbClr val="D9D1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14EECDB6-50B1-741B-039B-D1B3FD5C53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45744" y="2707930"/>
              <a:ext cx="989272" cy="2848885"/>
            </a:xfrm>
            <a:custGeom>
              <a:avLst/>
              <a:gdLst>
                <a:gd name="T0" fmla="*/ 477 w 477"/>
                <a:gd name="T1" fmla="*/ 899 h 1376"/>
                <a:gd name="T2" fmla="*/ 0 w 477"/>
                <a:gd name="T3" fmla="*/ 1376 h 1376"/>
                <a:gd name="T4" fmla="*/ 0 w 477"/>
                <a:gd name="T5" fmla="*/ 1376 h 1376"/>
                <a:gd name="T6" fmla="*/ 477 w 477"/>
                <a:gd name="T7" fmla="*/ 899 h 1376"/>
                <a:gd name="T8" fmla="*/ 0 w 477"/>
                <a:gd name="T9" fmla="*/ 0 h 1376"/>
                <a:gd name="T10" fmla="*/ 0 w 477"/>
                <a:gd name="T11" fmla="*/ 0 h 1376"/>
                <a:gd name="T12" fmla="*/ 270 w 477"/>
                <a:gd name="T13" fmla="*/ 301 h 1376"/>
                <a:gd name="T14" fmla="*/ 270 w 477"/>
                <a:gd name="T15" fmla="*/ 301 h 1376"/>
                <a:gd name="T16" fmla="*/ 270 w 477"/>
                <a:gd name="T17" fmla="*/ 301 h 1376"/>
                <a:gd name="T18" fmla="*/ 477 w 477"/>
                <a:gd name="T19" fmla="*/ 899 h 1376"/>
                <a:gd name="T20" fmla="*/ 477 w 477"/>
                <a:gd name="T21" fmla="*/ 899 h 1376"/>
                <a:gd name="T22" fmla="*/ 270 w 477"/>
                <a:gd name="T23" fmla="*/ 301 h 1376"/>
                <a:gd name="T24" fmla="*/ 0 w 477"/>
                <a:gd name="T25" fmla="*/ 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7" h="1376">
                  <a:moveTo>
                    <a:pt x="477" y="899"/>
                  </a:moveTo>
                  <a:cubicBezTo>
                    <a:pt x="0" y="1376"/>
                    <a:pt x="0" y="1376"/>
                    <a:pt x="0" y="1376"/>
                  </a:cubicBezTo>
                  <a:cubicBezTo>
                    <a:pt x="0" y="1376"/>
                    <a:pt x="0" y="1376"/>
                    <a:pt x="0" y="1376"/>
                  </a:cubicBezTo>
                  <a:cubicBezTo>
                    <a:pt x="477" y="899"/>
                    <a:pt x="477" y="899"/>
                    <a:pt x="477" y="899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8" y="0"/>
                    <a:pt x="192" y="135"/>
                    <a:pt x="270" y="301"/>
                  </a:cubicBezTo>
                  <a:cubicBezTo>
                    <a:pt x="270" y="301"/>
                    <a:pt x="270" y="301"/>
                    <a:pt x="270" y="301"/>
                  </a:cubicBezTo>
                  <a:cubicBezTo>
                    <a:pt x="270" y="301"/>
                    <a:pt x="270" y="301"/>
                    <a:pt x="270" y="301"/>
                  </a:cubicBezTo>
                  <a:cubicBezTo>
                    <a:pt x="393" y="562"/>
                    <a:pt x="477" y="899"/>
                    <a:pt x="477" y="899"/>
                  </a:cubicBezTo>
                  <a:cubicBezTo>
                    <a:pt x="477" y="899"/>
                    <a:pt x="477" y="899"/>
                    <a:pt x="477" y="899"/>
                  </a:cubicBezTo>
                  <a:cubicBezTo>
                    <a:pt x="477" y="899"/>
                    <a:pt x="393" y="562"/>
                    <a:pt x="270" y="301"/>
                  </a:cubicBezTo>
                  <a:cubicBezTo>
                    <a:pt x="192" y="135"/>
                    <a:pt x="98" y="0"/>
                    <a:pt x="0" y="0"/>
                  </a:cubicBezTo>
                </a:path>
              </a:pathLst>
            </a:custGeom>
            <a:solidFill>
              <a:srgbClr val="62C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B4BA760D-64C9-9EEE-460E-BB6518A41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744" y="3106160"/>
              <a:ext cx="989272" cy="2450653"/>
            </a:xfrm>
            <a:custGeom>
              <a:avLst/>
              <a:gdLst>
                <a:gd name="T0" fmla="*/ 33 w 477"/>
                <a:gd name="T1" fmla="*/ 0 h 1184"/>
                <a:gd name="T2" fmla="*/ 0 w 477"/>
                <a:gd name="T3" fmla="*/ 7 h 1184"/>
                <a:gd name="T4" fmla="*/ 0 w 477"/>
                <a:gd name="T5" fmla="*/ 1184 h 1184"/>
                <a:gd name="T6" fmla="*/ 477 w 477"/>
                <a:gd name="T7" fmla="*/ 707 h 1184"/>
                <a:gd name="T8" fmla="*/ 270 w 477"/>
                <a:gd name="T9" fmla="*/ 109 h 1184"/>
                <a:gd name="T10" fmla="*/ 270 w 477"/>
                <a:gd name="T11" fmla="*/ 109 h 1184"/>
                <a:gd name="T12" fmla="*/ 241 w 477"/>
                <a:gd name="T13" fmla="*/ 114 h 1184"/>
                <a:gd name="T14" fmla="*/ 205 w 477"/>
                <a:gd name="T15" fmla="*/ 108 h 1184"/>
                <a:gd name="T16" fmla="*/ 33 w 477"/>
                <a:gd name="T17" fmla="*/ 0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1184">
                  <a:moveTo>
                    <a:pt x="33" y="0"/>
                  </a:moveTo>
                  <a:cubicBezTo>
                    <a:pt x="20" y="0"/>
                    <a:pt x="9" y="2"/>
                    <a:pt x="0" y="7"/>
                  </a:cubicBezTo>
                  <a:cubicBezTo>
                    <a:pt x="0" y="1184"/>
                    <a:pt x="0" y="1184"/>
                    <a:pt x="0" y="1184"/>
                  </a:cubicBezTo>
                  <a:cubicBezTo>
                    <a:pt x="477" y="707"/>
                    <a:pt x="477" y="707"/>
                    <a:pt x="477" y="707"/>
                  </a:cubicBezTo>
                  <a:cubicBezTo>
                    <a:pt x="477" y="707"/>
                    <a:pt x="393" y="370"/>
                    <a:pt x="270" y="109"/>
                  </a:cubicBezTo>
                  <a:cubicBezTo>
                    <a:pt x="270" y="109"/>
                    <a:pt x="270" y="109"/>
                    <a:pt x="270" y="109"/>
                  </a:cubicBezTo>
                  <a:cubicBezTo>
                    <a:pt x="261" y="112"/>
                    <a:pt x="252" y="114"/>
                    <a:pt x="241" y="114"/>
                  </a:cubicBezTo>
                  <a:cubicBezTo>
                    <a:pt x="230" y="114"/>
                    <a:pt x="218" y="112"/>
                    <a:pt x="205" y="108"/>
                  </a:cubicBezTo>
                  <a:cubicBezTo>
                    <a:pt x="92" y="70"/>
                    <a:pt x="130" y="0"/>
                    <a:pt x="33" y="0"/>
                  </a:cubicBezTo>
                </a:path>
              </a:pathLst>
            </a:custGeom>
            <a:solidFill>
              <a:srgbClr val="99B3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38A3B9B3-D4D0-8D8E-A16E-D325BAB9C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744" y="2707930"/>
              <a:ext cx="560407" cy="634287"/>
            </a:xfrm>
            <a:custGeom>
              <a:avLst/>
              <a:gdLst>
                <a:gd name="T0" fmla="*/ 0 w 270"/>
                <a:gd name="T1" fmla="*/ 0 h 306"/>
                <a:gd name="T2" fmla="*/ 0 w 270"/>
                <a:gd name="T3" fmla="*/ 199 h 306"/>
                <a:gd name="T4" fmla="*/ 33 w 270"/>
                <a:gd name="T5" fmla="*/ 192 h 306"/>
                <a:gd name="T6" fmla="*/ 205 w 270"/>
                <a:gd name="T7" fmla="*/ 300 h 306"/>
                <a:gd name="T8" fmla="*/ 241 w 270"/>
                <a:gd name="T9" fmla="*/ 306 h 306"/>
                <a:gd name="T10" fmla="*/ 270 w 270"/>
                <a:gd name="T11" fmla="*/ 301 h 306"/>
                <a:gd name="T12" fmla="*/ 270 w 270"/>
                <a:gd name="T13" fmla="*/ 301 h 306"/>
                <a:gd name="T14" fmla="*/ 0 w 270"/>
                <a:gd name="T15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06">
                  <a:moveTo>
                    <a:pt x="0" y="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9" y="194"/>
                    <a:pt x="20" y="192"/>
                    <a:pt x="33" y="192"/>
                  </a:cubicBezTo>
                  <a:cubicBezTo>
                    <a:pt x="130" y="192"/>
                    <a:pt x="92" y="262"/>
                    <a:pt x="205" y="300"/>
                  </a:cubicBezTo>
                  <a:cubicBezTo>
                    <a:pt x="218" y="304"/>
                    <a:pt x="230" y="306"/>
                    <a:pt x="241" y="306"/>
                  </a:cubicBezTo>
                  <a:cubicBezTo>
                    <a:pt x="252" y="306"/>
                    <a:pt x="261" y="304"/>
                    <a:pt x="270" y="301"/>
                  </a:cubicBezTo>
                  <a:cubicBezTo>
                    <a:pt x="270" y="301"/>
                    <a:pt x="270" y="301"/>
                    <a:pt x="270" y="301"/>
                  </a:cubicBezTo>
                  <a:cubicBezTo>
                    <a:pt x="192" y="135"/>
                    <a:pt x="98" y="0"/>
                    <a:pt x="0" y="0"/>
                  </a:cubicBezTo>
                </a:path>
              </a:pathLst>
            </a:custGeom>
            <a:solidFill>
              <a:srgbClr val="EBE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AC62B95F-37DB-C48F-4608-4B99308C4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8875" y="3891811"/>
              <a:ext cx="3544438" cy="1769516"/>
            </a:xfrm>
            <a:custGeom>
              <a:avLst/>
              <a:gdLst>
                <a:gd name="T0" fmla="*/ 855 w 1709"/>
                <a:gd name="T1" fmla="*/ 0 h 854"/>
                <a:gd name="T2" fmla="*/ 0 w 1709"/>
                <a:gd name="T3" fmla="*/ 854 h 854"/>
                <a:gd name="T4" fmla="*/ 1709 w 1709"/>
                <a:gd name="T5" fmla="*/ 854 h 854"/>
                <a:gd name="T6" fmla="*/ 855 w 1709"/>
                <a:gd name="T7" fmla="*/ 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854">
                  <a:moveTo>
                    <a:pt x="855" y="0"/>
                  </a:moveTo>
                  <a:cubicBezTo>
                    <a:pt x="383" y="0"/>
                    <a:pt x="0" y="382"/>
                    <a:pt x="0" y="854"/>
                  </a:cubicBezTo>
                  <a:cubicBezTo>
                    <a:pt x="1709" y="854"/>
                    <a:pt x="1709" y="854"/>
                    <a:pt x="1709" y="854"/>
                  </a:cubicBezTo>
                  <a:cubicBezTo>
                    <a:pt x="1709" y="382"/>
                    <a:pt x="1327" y="0"/>
                    <a:pt x="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257EDB68-5F27-B937-2DE9-722341A89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8343" y="3828743"/>
              <a:ext cx="131543" cy="270293"/>
            </a:xfrm>
            <a:prstGeom prst="rect">
              <a:avLst/>
            </a:prstGeom>
            <a:solidFill>
              <a:srgbClr val="604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B8AA7FDD-BC7D-7B2E-301C-5C1BA6A102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7141" y="2534942"/>
              <a:ext cx="875748" cy="1364077"/>
            </a:xfrm>
            <a:custGeom>
              <a:avLst/>
              <a:gdLst>
                <a:gd name="T0" fmla="*/ 0 w 422"/>
                <a:gd name="T1" fmla="*/ 430 h 658"/>
                <a:gd name="T2" fmla="*/ 208 w 422"/>
                <a:gd name="T3" fmla="*/ 658 h 658"/>
                <a:gd name="T4" fmla="*/ 211 w 422"/>
                <a:gd name="T5" fmla="*/ 658 h 658"/>
                <a:gd name="T6" fmla="*/ 422 w 422"/>
                <a:gd name="T7" fmla="*/ 414 h 658"/>
                <a:gd name="T8" fmla="*/ 211 w 422"/>
                <a:gd name="T9" fmla="*/ 0 h 658"/>
                <a:gd name="T10" fmla="*/ 208 w 422"/>
                <a:gd name="T11" fmla="*/ 0 h 658"/>
                <a:gd name="T12" fmla="*/ 0 w 422"/>
                <a:gd name="T13" fmla="*/ 430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2" h="658">
                  <a:moveTo>
                    <a:pt x="0" y="430"/>
                  </a:moveTo>
                  <a:cubicBezTo>
                    <a:pt x="0" y="536"/>
                    <a:pt x="59" y="658"/>
                    <a:pt x="208" y="658"/>
                  </a:cubicBezTo>
                  <a:cubicBezTo>
                    <a:pt x="209" y="658"/>
                    <a:pt x="210" y="658"/>
                    <a:pt x="211" y="658"/>
                  </a:cubicBezTo>
                  <a:cubicBezTo>
                    <a:pt x="368" y="657"/>
                    <a:pt x="422" y="534"/>
                    <a:pt x="422" y="414"/>
                  </a:cubicBezTo>
                  <a:cubicBezTo>
                    <a:pt x="422" y="254"/>
                    <a:pt x="262" y="10"/>
                    <a:pt x="211" y="0"/>
                  </a:cubicBezTo>
                  <a:cubicBezTo>
                    <a:pt x="210" y="0"/>
                    <a:pt x="209" y="0"/>
                    <a:pt x="208" y="0"/>
                  </a:cubicBezTo>
                  <a:cubicBezTo>
                    <a:pt x="159" y="0"/>
                    <a:pt x="1" y="248"/>
                    <a:pt x="0" y="4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46D225DD-981B-DF2E-83BA-F22BDF2A9F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15" y="2534942"/>
              <a:ext cx="437875" cy="1364077"/>
            </a:xfrm>
            <a:custGeom>
              <a:avLst/>
              <a:gdLst>
                <a:gd name="T0" fmla="*/ 0 w 211"/>
                <a:gd name="T1" fmla="*/ 0 h 658"/>
                <a:gd name="T2" fmla="*/ 0 w 211"/>
                <a:gd name="T3" fmla="*/ 658 h 658"/>
                <a:gd name="T4" fmla="*/ 211 w 211"/>
                <a:gd name="T5" fmla="*/ 414 h 658"/>
                <a:gd name="T6" fmla="*/ 0 w 211"/>
                <a:gd name="T7" fmla="*/ 0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658">
                  <a:moveTo>
                    <a:pt x="0" y="0"/>
                  </a:moveTo>
                  <a:cubicBezTo>
                    <a:pt x="0" y="658"/>
                    <a:pt x="0" y="658"/>
                    <a:pt x="0" y="658"/>
                  </a:cubicBezTo>
                  <a:cubicBezTo>
                    <a:pt x="157" y="657"/>
                    <a:pt x="211" y="534"/>
                    <a:pt x="211" y="414"/>
                  </a:cubicBezTo>
                  <a:cubicBezTo>
                    <a:pt x="211" y="254"/>
                    <a:pt x="51" y="1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B5ACDB98-6208-9F23-B257-BDBA866D8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9478" y="4358516"/>
              <a:ext cx="104513" cy="216234"/>
            </a:xfrm>
            <a:prstGeom prst="rect">
              <a:avLst/>
            </a:prstGeom>
            <a:solidFill>
              <a:srgbClr val="604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23A89933-7C65-BBAC-BCA2-A3E9D1743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2157" y="3331405"/>
              <a:ext cx="695553" cy="1082973"/>
            </a:xfrm>
            <a:custGeom>
              <a:avLst/>
              <a:gdLst>
                <a:gd name="T0" fmla="*/ 1 w 335"/>
                <a:gd name="T1" fmla="*/ 341 h 523"/>
                <a:gd name="T2" fmla="*/ 165 w 335"/>
                <a:gd name="T3" fmla="*/ 523 h 523"/>
                <a:gd name="T4" fmla="*/ 168 w 335"/>
                <a:gd name="T5" fmla="*/ 523 h 523"/>
                <a:gd name="T6" fmla="*/ 335 w 335"/>
                <a:gd name="T7" fmla="*/ 329 h 523"/>
                <a:gd name="T8" fmla="*/ 168 w 335"/>
                <a:gd name="T9" fmla="*/ 0 h 523"/>
                <a:gd name="T10" fmla="*/ 165 w 335"/>
                <a:gd name="T11" fmla="*/ 0 h 523"/>
                <a:gd name="T12" fmla="*/ 1 w 335"/>
                <a:gd name="T13" fmla="*/ 34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5" h="523">
                  <a:moveTo>
                    <a:pt x="1" y="341"/>
                  </a:moveTo>
                  <a:cubicBezTo>
                    <a:pt x="0" y="426"/>
                    <a:pt x="47" y="523"/>
                    <a:pt x="165" y="523"/>
                  </a:cubicBezTo>
                  <a:cubicBezTo>
                    <a:pt x="166" y="523"/>
                    <a:pt x="167" y="523"/>
                    <a:pt x="168" y="523"/>
                  </a:cubicBezTo>
                  <a:cubicBezTo>
                    <a:pt x="293" y="521"/>
                    <a:pt x="335" y="424"/>
                    <a:pt x="335" y="329"/>
                  </a:cubicBezTo>
                  <a:cubicBezTo>
                    <a:pt x="335" y="202"/>
                    <a:pt x="208" y="8"/>
                    <a:pt x="168" y="0"/>
                  </a:cubicBezTo>
                  <a:cubicBezTo>
                    <a:pt x="167" y="0"/>
                    <a:pt x="166" y="0"/>
                    <a:pt x="165" y="0"/>
                  </a:cubicBezTo>
                  <a:cubicBezTo>
                    <a:pt x="127" y="0"/>
                    <a:pt x="1" y="197"/>
                    <a:pt x="1" y="3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BA22BBBD-88A5-2F04-16DF-6B6A147E9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1735" y="3331405"/>
              <a:ext cx="345975" cy="1082973"/>
            </a:xfrm>
            <a:custGeom>
              <a:avLst/>
              <a:gdLst>
                <a:gd name="T0" fmla="*/ 0 w 167"/>
                <a:gd name="T1" fmla="*/ 0 h 523"/>
                <a:gd name="T2" fmla="*/ 0 w 167"/>
                <a:gd name="T3" fmla="*/ 523 h 523"/>
                <a:gd name="T4" fmla="*/ 167 w 167"/>
                <a:gd name="T5" fmla="*/ 329 h 523"/>
                <a:gd name="T6" fmla="*/ 0 w 167"/>
                <a:gd name="T7" fmla="*/ 0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7" h="523">
                  <a:moveTo>
                    <a:pt x="0" y="0"/>
                  </a:moveTo>
                  <a:cubicBezTo>
                    <a:pt x="0" y="523"/>
                    <a:pt x="0" y="523"/>
                    <a:pt x="0" y="523"/>
                  </a:cubicBezTo>
                  <a:cubicBezTo>
                    <a:pt x="125" y="521"/>
                    <a:pt x="167" y="424"/>
                    <a:pt x="167" y="329"/>
                  </a:cubicBezTo>
                  <a:cubicBezTo>
                    <a:pt x="167" y="202"/>
                    <a:pt x="40" y="8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6">
              <a:extLst>
                <a:ext uri="{FF2B5EF4-FFF2-40B4-BE49-F238E27FC236}">
                  <a16:creationId xmlns:a16="http://schemas.microsoft.com/office/drawing/2014/main" id="{67D200AB-5D49-7A21-C329-1349F9C70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2138" y="4763955"/>
              <a:ext cx="104513" cy="216234"/>
            </a:xfrm>
            <a:prstGeom prst="rect">
              <a:avLst/>
            </a:prstGeom>
            <a:solidFill>
              <a:srgbClr val="604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D42A9A02-7E43-BB62-6DE2-BDC22FD60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8421" y="3736843"/>
              <a:ext cx="691949" cy="1082973"/>
            </a:xfrm>
            <a:custGeom>
              <a:avLst/>
              <a:gdLst>
                <a:gd name="T0" fmla="*/ 0 w 334"/>
                <a:gd name="T1" fmla="*/ 341 h 523"/>
                <a:gd name="T2" fmla="*/ 165 w 334"/>
                <a:gd name="T3" fmla="*/ 523 h 523"/>
                <a:gd name="T4" fmla="*/ 167 w 334"/>
                <a:gd name="T5" fmla="*/ 523 h 523"/>
                <a:gd name="T6" fmla="*/ 334 w 334"/>
                <a:gd name="T7" fmla="*/ 329 h 523"/>
                <a:gd name="T8" fmla="*/ 167 w 334"/>
                <a:gd name="T9" fmla="*/ 0 h 523"/>
                <a:gd name="T10" fmla="*/ 165 w 334"/>
                <a:gd name="T11" fmla="*/ 0 h 523"/>
                <a:gd name="T12" fmla="*/ 0 w 334"/>
                <a:gd name="T13" fmla="*/ 341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523">
                  <a:moveTo>
                    <a:pt x="0" y="341"/>
                  </a:moveTo>
                  <a:cubicBezTo>
                    <a:pt x="0" y="426"/>
                    <a:pt x="46" y="523"/>
                    <a:pt x="165" y="523"/>
                  </a:cubicBezTo>
                  <a:cubicBezTo>
                    <a:pt x="166" y="523"/>
                    <a:pt x="166" y="523"/>
                    <a:pt x="167" y="523"/>
                  </a:cubicBezTo>
                  <a:cubicBezTo>
                    <a:pt x="292" y="521"/>
                    <a:pt x="334" y="424"/>
                    <a:pt x="334" y="329"/>
                  </a:cubicBezTo>
                  <a:cubicBezTo>
                    <a:pt x="334" y="202"/>
                    <a:pt x="208" y="8"/>
                    <a:pt x="167" y="0"/>
                  </a:cubicBezTo>
                  <a:cubicBezTo>
                    <a:pt x="166" y="0"/>
                    <a:pt x="166" y="0"/>
                    <a:pt x="165" y="0"/>
                  </a:cubicBezTo>
                  <a:cubicBezTo>
                    <a:pt x="126" y="0"/>
                    <a:pt x="1" y="197"/>
                    <a:pt x="0" y="3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C50F1431-614A-92AD-6980-1FF65FCCE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4395" y="3736843"/>
              <a:ext cx="345975" cy="1082973"/>
            </a:xfrm>
            <a:custGeom>
              <a:avLst/>
              <a:gdLst>
                <a:gd name="T0" fmla="*/ 0 w 167"/>
                <a:gd name="T1" fmla="*/ 0 h 523"/>
                <a:gd name="T2" fmla="*/ 0 w 167"/>
                <a:gd name="T3" fmla="*/ 523 h 523"/>
                <a:gd name="T4" fmla="*/ 167 w 167"/>
                <a:gd name="T5" fmla="*/ 329 h 523"/>
                <a:gd name="T6" fmla="*/ 0 w 167"/>
                <a:gd name="T7" fmla="*/ 0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7" h="523">
                  <a:moveTo>
                    <a:pt x="0" y="0"/>
                  </a:moveTo>
                  <a:cubicBezTo>
                    <a:pt x="0" y="523"/>
                    <a:pt x="0" y="523"/>
                    <a:pt x="0" y="523"/>
                  </a:cubicBezTo>
                  <a:cubicBezTo>
                    <a:pt x="125" y="521"/>
                    <a:pt x="167" y="424"/>
                    <a:pt x="167" y="329"/>
                  </a:cubicBezTo>
                  <a:cubicBezTo>
                    <a:pt x="167" y="202"/>
                    <a:pt x="41" y="8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id="{87AD201B-B2CF-4732-0B2F-FC7B9AFD5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3892" y="4843241"/>
              <a:ext cx="104513" cy="214433"/>
            </a:xfrm>
            <a:prstGeom prst="rect">
              <a:avLst/>
            </a:prstGeom>
            <a:solidFill>
              <a:srgbClr val="604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8C086EBE-3117-6493-CD2F-DF3781C2E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6149" y="3817931"/>
              <a:ext cx="345975" cy="1081170"/>
            </a:xfrm>
            <a:custGeom>
              <a:avLst/>
              <a:gdLst>
                <a:gd name="T0" fmla="*/ 0 w 167"/>
                <a:gd name="T1" fmla="*/ 0 h 522"/>
                <a:gd name="T2" fmla="*/ 0 w 167"/>
                <a:gd name="T3" fmla="*/ 522 h 522"/>
                <a:gd name="T4" fmla="*/ 167 w 167"/>
                <a:gd name="T5" fmla="*/ 435 h 522"/>
                <a:gd name="T6" fmla="*/ 167 w 167"/>
                <a:gd name="T7" fmla="*/ 435 h 522"/>
                <a:gd name="T8" fmla="*/ 109 w 167"/>
                <a:gd name="T9" fmla="*/ 322 h 522"/>
                <a:gd name="T10" fmla="*/ 167 w 167"/>
                <a:gd name="T11" fmla="*/ 322 h 522"/>
                <a:gd name="T12" fmla="*/ 167 w 167"/>
                <a:gd name="T13" fmla="*/ 322 h 522"/>
                <a:gd name="T14" fmla="*/ 72 w 167"/>
                <a:gd name="T15" fmla="*/ 170 h 522"/>
                <a:gd name="T16" fmla="*/ 125 w 167"/>
                <a:gd name="T17" fmla="*/ 170 h 522"/>
                <a:gd name="T18" fmla="*/ 0 w 167"/>
                <a:gd name="T1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522">
                  <a:moveTo>
                    <a:pt x="0" y="0"/>
                  </a:moveTo>
                  <a:cubicBezTo>
                    <a:pt x="0" y="522"/>
                    <a:pt x="0" y="522"/>
                    <a:pt x="0" y="522"/>
                  </a:cubicBezTo>
                  <a:cubicBezTo>
                    <a:pt x="77" y="521"/>
                    <a:pt x="144" y="486"/>
                    <a:pt x="167" y="435"/>
                  </a:cubicBezTo>
                  <a:cubicBezTo>
                    <a:pt x="167" y="435"/>
                    <a:pt x="167" y="435"/>
                    <a:pt x="167" y="435"/>
                  </a:cubicBezTo>
                  <a:cubicBezTo>
                    <a:pt x="109" y="322"/>
                    <a:pt x="109" y="322"/>
                    <a:pt x="109" y="322"/>
                  </a:cubicBezTo>
                  <a:cubicBezTo>
                    <a:pt x="167" y="322"/>
                    <a:pt x="167" y="322"/>
                    <a:pt x="167" y="322"/>
                  </a:cubicBezTo>
                  <a:cubicBezTo>
                    <a:pt x="167" y="322"/>
                    <a:pt x="167" y="322"/>
                    <a:pt x="167" y="322"/>
                  </a:cubicBezTo>
                  <a:cubicBezTo>
                    <a:pt x="72" y="170"/>
                    <a:pt x="72" y="170"/>
                    <a:pt x="72" y="170"/>
                  </a:cubicBezTo>
                  <a:cubicBezTo>
                    <a:pt x="125" y="170"/>
                    <a:pt x="125" y="170"/>
                    <a:pt x="125" y="170"/>
                  </a:cubicBezTo>
                  <a:cubicBezTo>
                    <a:pt x="119" y="17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4CDB816C-3EA9-4CBF-FCBE-42880EFAD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0175" y="3817931"/>
              <a:ext cx="345975" cy="1081170"/>
            </a:xfrm>
            <a:custGeom>
              <a:avLst/>
              <a:gdLst>
                <a:gd name="T0" fmla="*/ 167 w 167"/>
                <a:gd name="T1" fmla="*/ 0 h 522"/>
                <a:gd name="T2" fmla="*/ 167 w 167"/>
                <a:gd name="T3" fmla="*/ 522 h 522"/>
                <a:gd name="T4" fmla="*/ 0 w 167"/>
                <a:gd name="T5" fmla="*/ 435 h 522"/>
                <a:gd name="T6" fmla="*/ 0 w 167"/>
                <a:gd name="T7" fmla="*/ 435 h 522"/>
                <a:gd name="T8" fmla="*/ 59 w 167"/>
                <a:gd name="T9" fmla="*/ 322 h 522"/>
                <a:gd name="T10" fmla="*/ 0 w 167"/>
                <a:gd name="T11" fmla="*/ 322 h 522"/>
                <a:gd name="T12" fmla="*/ 0 w 167"/>
                <a:gd name="T13" fmla="*/ 322 h 522"/>
                <a:gd name="T14" fmla="*/ 96 w 167"/>
                <a:gd name="T15" fmla="*/ 170 h 522"/>
                <a:gd name="T16" fmla="*/ 42 w 167"/>
                <a:gd name="T17" fmla="*/ 170 h 522"/>
                <a:gd name="T18" fmla="*/ 167 w 167"/>
                <a:gd name="T1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522">
                  <a:moveTo>
                    <a:pt x="167" y="0"/>
                  </a:moveTo>
                  <a:cubicBezTo>
                    <a:pt x="167" y="522"/>
                    <a:pt x="167" y="522"/>
                    <a:pt x="167" y="522"/>
                  </a:cubicBezTo>
                  <a:cubicBezTo>
                    <a:pt x="90" y="521"/>
                    <a:pt x="24" y="486"/>
                    <a:pt x="0" y="435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59" y="322"/>
                    <a:pt x="59" y="322"/>
                    <a:pt x="59" y="322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96" y="170"/>
                    <a:pt x="96" y="170"/>
                    <a:pt x="96" y="170"/>
                  </a:cubicBezTo>
                  <a:cubicBezTo>
                    <a:pt x="42" y="170"/>
                    <a:pt x="42" y="170"/>
                    <a:pt x="42" y="170"/>
                  </a:cubicBezTo>
                  <a:cubicBezTo>
                    <a:pt x="48" y="170"/>
                    <a:pt x="167" y="0"/>
                    <a:pt x="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2">
              <a:extLst>
                <a:ext uri="{FF2B5EF4-FFF2-40B4-BE49-F238E27FC236}">
                  <a16:creationId xmlns:a16="http://schemas.microsoft.com/office/drawing/2014/main" id="{40555667-EBFD-2E33-D066-82B63D7A5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7661" y="4163906"/>
              <a:ext cx="104513" cy="214433"/>
            </a:xfrm>
            <a:prstGeom prst="rect">
              <a:avLst/>
            </a:prstGeom>
            <a:solidFill>
              <a:srgbClr val="604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097D429B-4192-FB10-166B-18C5933DD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9919" y="3138595"/>
              <a:ext cx="345975" cy="1081170"/>
            </a:xfrm>
            <a:custGeom>
              <a:avLst/>
              <a:gdLst>
                <a:gd name="T0" fmla="*/ 0 w 167"/>
                <a:gd name="T1" fmla="*/ 0 h 522"/>
                <a:gd name="T2" fmla="*/ 0 w 167"/>
                <a:gd name="T3" fmla="*/ 522 h 522"/>
                <a:gd name="T4" fmla="*/ 167 w 167"/>
                <a:gd name="T5" fmla="*/ 435 h 522"/>
                <a:gd name="T6" fmla="*/ 167 w 167"/>
                <a:gd name="T7" fmla="*/ 435 h 522"/>
                <a:gd name="T8" fmla="*/ 109 w 167"/>
                <a:gd name="T9" fmla="*/ 322 h 522"/>
                <a:gd name="T10" fmla="*/ 167 w 167"/>
                <a:gd name="T11" fmla="*/ 322 h 522"/>
                <a:gd name="T12" fmla="*/ 167 w 167"/>
                <a:gd name="T13" fmla="*/ 322 h 522"/>
                <a:gd name="T14" fmla="*/ 72 w 167"/>
                <a:gd name="T15" fmla="*/ 170 h 522"/>
                <a:gd name="T16" fmla="*/ 125 w 167"/>
                <a:gd name="T17" fmla="*/ 170 h 522"/>
                <a:gd name="T18" fmla="*/ 0 w 167"/>
                <a:gd name="T1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522">
                  <a:moveTo>
                    <a:pt x="0" y="0"/>
                  </a:moveTo>
                  <a:cubicBezTo>
                    <a:pt x="0" y="522"/>
                    <a:pt x="0" y="522"/>
                    <a:pt x="0" y="522"/>
                  </a:cubicBezTo>
                  <a:cubicBezTo>
                    <a:pt x="77" y="521"/>
                    <a:pt x="144" y="486"/>
                    <a:pt x="167" y="435"/>
                  </a:cubicBezTo>
                  <a:cubicBezTo>
                    <a:pt x="167" y="435"/>
                    <a:pt x="167" y="435"/>
                    <a:pt x="167" y="435"/>
                  </a:cubicBezTo>
                  <a:cubicBezTo>
                    <a:pt x="109" y="322"/>
                    <a:pt x="109" y="322"/>
                    <a:pt x="109" y="322"/>
                  </a:cubicBezTo>
                  <a:cubicBezTo>
                    <a:pt x="167" y="322"/>
                    <a:pt x="167" y="322"/>
                    <a:pt x="167" y="322"/>
                  </a:cubicBezTo>
                  <a:cubicBezTo>
                    <a:pt x="167" y="322"/>
                    <a:pt x="167" y="322"/>
                    <a:pt x="167" y="322"/>
                  </a:cubicBezTo>
                  <a:cubicBezTo>
                    <a:pt x="72" y="170"/>
                    <a:pt x="72" y="170"/>
                    <a:pt x="72" y="170"/>
                  </a:cubicBezTo>
                  <a:cubicBezTo>
                    <a:pt x="125" y="170"/>
                    <a:pt x="125" y="170"/>
                    <a:pt x="125" y="170"/>
                  </a:cubicBezTo>
                  <a:cubicBezTo>
                    <a:pt x="119" y="17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709E273-3A99-9FBC-0541-DC96C53FD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3944" y="3138595"/>
              <a:ext cx="345975" cy="1081170"/>
            </a:xfrm>
            <a:custGeom>
              <a:avLst/>
              <a:gdLst>
                <a:gd name="T0" fmla="*/ 167 w 167"/>
                <a:gd name="T1" fmla="*/ 0 h 522"/>
                <a:gd name="T2" fmla="*/ 167 w 167"/>
                <a:gd name="T3" fmla="*/ 522 h 522"/>
                <a:gd name="T4" fmla="*/ 0 w 167"/>
                <a:gd name="T5" fmla="*/ 435 h 522"/>
                <a:gd name="T6" fmla="*/ 0 w 167"/>
                <a:gd name="T7" fmla="*/ 435 h 522"/>
                <a:gd name="T8" fmla="*/ 58 w 167"/>
                <a:gd name="T9" fmla="*/ 322 h 522"/>
                <a:gd name="T10" fmla="*/ 0 w 167"/>
                <a:gd name="T11" fmla="*/ 322 h 522"/>
                <a:gd name="T12" fmla="*/ 0 w 167"/>
                <a:gd name="T13" fmla="*/ 322 h 522"/>
                <a:gd name="T14" fmla="*/ 95 w 167"/>
                <a:gd name="T15" fmla="*/ 170 h 522"/>
                <a:gd name="T16" fmla="*/ 42 w 167"/>
                <a:gd name="T17" fmla="*/ 170 h 522"/>
                <a:gd name="T18" fmla="*/ 167 w 167"/>
                <a:gd name="T19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" h="522">
                  <a:moveTo>
                    <a:pt x="167" y="0"/>
                  </a:moveTo>
                  <a:cubicBezTo>
                    <a:pt x="167" y="522"/>
                    <a:pt x="167" y="522"/>
                    <a:pt x="167" y="522"/>
                  </a:cubicBezTo>
                  <a:cubicBezTo>
                    <a:pt x="90" y="521"/>
                    <a:pt x="24" y="486"/>
                    <a:pt x="0" y="435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58" y="322"/>
                    <a:pt x="58" y="322"/>
                    <a:pt x="58" y="322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95" y="170"/>
                    <a:pt x="95" y="170"/>
                    <a:pt x="95" y="170"/>
                  </a:cubicBezTo>
                  <a:cubicBezTo>
                    <a:pt x="42" y="170"/>
                    <a:pt x="42" y="170"/>
                    <a:pt x="42" y="170"/>
                  </a:cubicBezTo>
                  <a:cubicBezTo>
                    <a:pt x="48" y="170"/>
                    <a:pt x="167" y="0"/>
                    <a:pt x="1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785186D-5F2F-41F5-FB36-FF155F1F1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52159" y="1572701"/>
              <a:ext cx="1214515" cy="1210911"/>
            </a:xfrm>
            <a:custGeom>
              <a:avLst/>
              <a:gdLst>
                <a:gd name="T0" fmla="*/ 549 w 585"/>
                <a:gd name="T1" fmla="*/ 343 h 585"/>
                <a:gd name="T2" fmla="*/ 570 w 585"/>
                <a:gd name="T3" fmla="*/ 386 h 585"/>
                <a:gd name="T4" fmla="*/ 527 w 585"/>
                <a:gd name="T5" fmla="*/ 408 h 585"/>
                <a:gd name="T6" fmla="*/ 536 w 585"/>
                <a:gd name="T7" fmla="*/ 455 h 585"/>
                <a:gd name="T8" fmla="*/ 490 w 585"/>
                <a:gd name="T9" fmla="*/ 465 h 585"/>
                <a:gd name="T10" fmla="*/ 486 w 585"/>
                <a:gd name="T11" fmla="*/ 512 h 585"/>
                <a:gd name="T12" fmla="*/ 438 w 585"/>
                <a:gd name="T13" fmla="*/ 510 h 585"/>
                <a:gd name="T14" fmla="*/ 423 w 585"/>
                <a:gd name="T15" fmla="*/ 555 h 585"/>
                <a:gd name="T16" fmla="*/ 377 w 585"/>
                <a:gd name="T17" fmla="*/ 540 h 585"/>
                <a:gd name="T18" fmla="*/ 350 w 585"/>
                <a:gd name="T19" fmla="*/ 580 h 585"/>
                <a:gd name="T20" fmla="*/ 310 w 585"/>
                <a:gd name="T21" fmla="*/ 554 h 585"/>
                <a:gd name="T22" fmla="*/ 274 w 585"/>
                <a:gd name="T23" fmla="*/ 585 h 585"/>
                <a:gd name="T24" fmla="*/ 242 w 585"/>
                <a:gd name="T25" fmla="*/ 550 h 585"/>
                <a:gd name="T26" fmla="*/ 199 w 585"/>
                <a:gd name="T27" fmla="*/ 571 h 585"/>
                <a:gd name="T28" fmla="*/ 177 w 585"/>
                <a:gd name="T29" fmla="*/ 528 h 585"/>
                <a:gd name="T30" fmla="*/ 130 w 585"/>
                <a:gd name="T31" fmla="*/ 537 h 585"/>
                <a:gd name="T32" fmla="*/ 120 w 585"/>
                <a:gd name="T33" fmla="*/ 490 h 585"/>
                <a:gd name="T34" fmla="*/ 73 w 585"/>
                <a:gd name="T35" fmla="*/ 487 h 585"/>
                <a:gd name="T36" fmla="*/ 75 w 585"/>
                <a:gd name="T37" fmla="*/ 439 h 585"/>
                <a:gd name="T38" fmla="*/ 30 w 585"/>
                <a:gd name="T39" fmla="*/ 423 h 585"/>
                <a:gd name="T40" fmla="*/ 44 w 585"/>
                <a:gd name="T41" fmla="*/ 378 h 585"/>
                <a:gd name="T42" fmla="*/ 5 w 585"/>
                <a:gd name="T43" fmla="*/ 351 h 585"/>
                <a:gd name="T44" fmla="*/ 31 w 585"/>
                <a:gd name="T45" fmla="*/ 311 h 585"/>
                <a:gd name="T46" fmla="*/ 0 w 585"/>
                <a:gd name="T47" fmla="*/ 275 h 585"/>
                <a:gd name="T48" fmla="*/ 35 w 585"/>
                <a:gd name="T49" fmla="*/ 243 h 585"/>
                <a:gd name="T50" fmla="*/ 14 w 585"/>
                <a:gd name="T51" fmla="*/ 200 h 585"/>
                <a:gd name="T52" fmla="*/ 57 w 585"/>
                <a:gd name="T53" fmla="*/ 178 h 585"/>
                <a:gd name="T54" fmla="*/ 48 w 585"/>
                <a:gd name="T55" fmla="*/ 131 h 585"/>
                <a:gd name="T56" fmla="*/ 95 w 585"/>
                <a:gd name="T57" fmla="*/ 121 h 585"/>
                <a:gd name="T58" fmla="*/ 98 w 585"/>
                <a:gd name="T59" fmla="*/ 73 h 585"/>
                <a:gd name="T60" fmla="*/ 146 w 585"/>
                <a:gd name="T61" fmla="*/ 76 h 585"/>
                <a:gd name="T62" fmla="*/ 161 w 585"/>
                <a:gd name="T63" fmla="*/ 31 h 585"/>
                <a:gd name="T64" fmla="*/ 207 w 585"/>
                <a:gd name="T65" fmla="*/ 45 h 585"/>
                <a:gd name="T66" fmla="*/ 234 w 585"/>
                <a:gd name="T67" fmla="*/ 6 h 585"/>
                <a:gd name="T68" fmla="*/ 274 w 585"/>
                <a:gd name="T69" fmla="*/ 32 h 585"/>
                <a:gd name="T70" fmla="*/ 310 w 585"/>
                <a:gd name="T71" fmla="*/ 0 h 585"/>
                <a:gd name="T72" fmla="*/ 342 w 585"/>
                <a:gd name="T73" fmla="*/ 36 h 585"/>
                <a:gd name="T74" fmla="*/ 385 w 585"/>
                <a:gd name="T75" fmla="*/ 15 h 585"/>
                <a:gd name="T76" fmla="*/ 407 w 585"/>
                <a:gd name="T77" fmla="*/ 58 h 585"/>
                <a:gd name="T78" fmla="*/ 454 w 585"/>
                <a:gd name="T79" fmla="*/ 49 h 585"/>
                <a:gd name="T80" fmla="*/ 464 w 585"/>
                <a:gd name="T81" fmla="*/ 95 h 585"/>
                <a:gd name="T82" fmla="*/ 512 w 585"/>
                <a:gd name="T83" fmla="*/ 99 h 585"/>
                <a:gd name="T84" fmla="*/ 509 w 585"/>
                <a:gd name="T85" fmla="*/ 147 h 585"/>
                <a:gd name="T86" fmla="*/ 554 w 585"/>
                <a:gd name="T87" fmla="*/ 162 h 585"/>
                <a:gd name="T88" fmla="*/ 540 w 585"/>
                <a:gd name="T89" fmla="*/ 208 h 585"/>
                <a:gd name="T90" fmla="*/ 579 w 585"/>
                <a:gd name="T91" fmla="*/ 234 h 585"/>
                <a:gd name="T92" fmla="*/ 553 w 585"/>
                <a:gd name="T93" fmla="*/ 275 h 585"/>
                <a:gd name="T94" fmla="*/ 585 w 585"/>
                <a:gd name="T95" fmla="*/ 311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85" h="585">
                  <a:moveTo>
                    <a:pt x="553" y="311"/>
                  </a:moveTo>
                  <a:cubicBezTo>
                    <a:pt x="553" y="322"/>
                    <a:pt x="551" y="332"/>
                    <a:pt x="549" y="343"/>
                  </a:cubicBezTo>
                  <a:cubicBezTo>
                    <a:pt x="579" y="351"/>
                    <a:pt x="579" y="351"/>
                    <a:pt x="579" y="351"/>
                  </a:cubicBezTo>
                  <a:cubicBezTo>
                    <a:pt x="570" y="386"/>
                    <a:pt x="570" y="386"/>
                    <a:pt x="570" y="386"/>
                  </a:cubicBezTo>
                  <a:cubicBezTo>
                    <a:pt x="540" y="378"/>
                    <a:pt x="540" y="378"/>
                    <a:pt x="540" y="378"/>
                  </a:cubicBezTo>
                  <a:cubicBezTo>
                    <a:pt x="536" y="388"/>
                    <a:pt x="532" y="398"/>
                    <a:pt x="527" y="408"/>
                  </a:cubicBezTo>
                  <a:cubicBezTo>
                    <a:pt x="554" y="423"/>
                    <a:pt x="554" y="423"/>
                    <a:pt x="554" y="423"/>
                  </a:cubicBezTo>
                  <a:cubicBezTo>
                    <a:pt x="536" y="455"/>
                    <a:pt x="536" y="455"/>
                    <a:pt x="536" y="455"/>
                  </a:cubicBezTo>
                  <a:cubicBezTo>
                    <a:pt x="509" y="439"/>
                    <a:pt x="509" y="439"/>
                    <a:pt x="509" y="439"/>
                  </a:cubicBezTo>
                  <a:cubicBezTo>
                    <a:pt x="503" y="448"/>
                    <a:pt x="497" y="457"/>
                    <a:pt x="490" y="465"/>
                  </a:cubicBezTo>
                  <a:cubicBezTo>
                    <a:pt x="512" y="487"/>
                    <a:pt x="512" y="487"/>
                    <a:pt x="512" y="487"/>
                  </a:cubicBezTo>
                  <a:cubicBezTo>
                    <a:pt x="486" y="512"/>
                    <a:pt x="486" y="512"/>
                    <a:pt x="486" y="512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56" y="497"/>
                    <a:pt x="447" y="504"/>
                    <a:pt x="438" y="510"/>
                  </a:cubicBezTo>
                  <a:cubicBezTo>
                    <a:pt x="454" y="537"/>
                    <a:pt x="454" y="537"/>
                    <a:pt x="454" y="537"/>
                  </a:cubicBezTo>
                  <a:cubicBezTo>
                    <a:pt x="423" y="555"/>
                    <a:pt x="423" y="555"/>
                    <a:pt x="423" y="555"/>
                  </a:cubicBezTo>
                  <a:cubicBezTo>
                    <a:pt x="407" y="528"/>
                    <a:pt x="407" y="528"/>
                    <a:pt x="407" y="528"/>
                  </a:cubicBezTo>
                  <a:cubicBezTo>
                    <a:pt x="397" y="533"/>
                    <a:pt x="387" y="537"/>
                    <a:pt x="377" y="540"/>
                  </a:cubicBezTo>
                  <a:cubicBezTo>
                    <a:pt x="385" y="571"/>
                    <a:pt x="385" y="571"/>
                    <a:pt x="385" y="571"/>
                  </a:cubicBezTo>
                  <a:cubicBezTo>
                    <a:pt x="350" y="580"/>
                    <a:pt x="350" y="580"/>
                    <a:pt x="350" y="580"/>
                  </a:cubicBezTo>
                  <a:cubicBezTo>
                    <a:pt x="342" y="550"/>
                    <a:pt x="342" y="550"/>
                    <a:pt x="342" y="550"/>
                  </a:cubicBezTo>
                  <a:cubicBezTo>
                    <a:pt x="332" y="552"/>
                    <a:pt x="321" y="553"/>
                    <a:pt x="310" y="554"/>
                  </a:cubicBezTo>
                  <a:cubicBezTo>
                    <a:pt x="310" y="585"/>
                    <a:pt x="310" y="585"/>
                    <a:pt x="310" y="585"/>
                  </a:cubicBezTo>
                  <a:cubicBezTo>
                    <a:pt x="274" y="585"/>
                    <a:pt x="274" y="585"/>
                    <a:pt x="274" y="585"/>
                  </a:cubicBezTo>
                  <a:cubicBezTo>
                    <a:pt x="274" y="554"/>
                    <a:pt x="274" y="554"/>
                    <a:pt x="274" y="554"/>
                  </a:cubicBezTo>
                  <a:cubicBezTo>
                    <a:pt x="263" y="553"/>
                    <a:pt x="252" y="552"/>
                    <a:pt x="242" y="550"/>
                  </a:cubicBezTo>
                  <a:cubicBezTo>
                    <a:pt x="234" y="580"/>
                    <a:pt x="234" y="580"/>
                    <a:pt x="234" y="580"/>
                  </a:cubicBezTo>
                  <a:cubicBezTo>
                    <a:pt x="199" y="571"/>
                    <a:pt x="199" y="571"/>
                    <a:pt x="199" y="571"/>
                  </a:cubicBezTo>
                  <a:cubicBezTo>
                    <a:pt x="207" y="540"/>
                    <a:pt x="207" y="540"/>
                    <a:pt x="207" y="540"/>
                  </a:cubicBezTo>
                  <a:cubicBezTo>
                    <a:pt x="197" y="537"/>
                    <a:pt x="187" y="533"/>
                    <a:pt x="177" y="528"/>
                  </a:cubicBezTo>
                  <a:cubicBezTo>
                    <a:pt x="161" y="555"/>
                    <a:pt x="161" y="555"/>
                    <a:pt x="161" y="555"/>
                  </a:cubicBezTo>
                  <a:cubicBezTo>
                    <a:pt x="130" y="537"/>
                    <a:pt x="130" y="537"/>
                    <a:pt x="130" y="537"/>
                  </a:cubicBezTo>
                  <a:cubicBezTo>
                    <a:pt x="146" y="510"/>
                    <a:pt x="146" y="510"/>
                    <a:pt x="146" y="510"/>
                  </a:cubicBezTo>
                  <a:cubicBezTo>
                    <a:pt x="137" y="504"/>
                    <a:pt x="128" y="497"/>
                    <a:pt x="120" y="490"/>
                  </a:cubicBezTo>
                  <a:cubicBezTo>
                    <a:pt x="98" y="512"/>
                    <a:pt x="98" y="512"/>
                    <a:pt x="98" y="512"/>
                  </a:cubicBezTo>
                  <a:cubicBezTo>
                    <a:pt x="73" y="487"/>
                    <a:pt x="73" y="487"/>
                    <a:pt x="73" y="487"/>
                  </a:cubicBezTo>
                  <a:cubicBezTo>
                    <a:pt x="95" y="465"/>
                    <a:pt x="95" y="465"/>
                    <a:pt x="95" y="465"/>
                  </a:cubicBezTo>
                  <a:cubicBezTo>
                    <a:pt x="88" y="457"/>
                    <a:pt x="81" y="448"/>
                    <a:pt x="75" y="439"/>
                  </a:cubicBezTo>
                  <a:cubicBezTo>
                    <a:pt x="48" y="455"/>
                    <a:pt x="48" y="455"/>
                    <a:pt x="48" y="455"/>
                  </a:cubicBezTo>
                  <a:cubicBezTo>
                    <a:pt x="30" y="423"/>
                    <a:pt x="30" y="423"/>
                    <a:pt x="30" y="423"/>
                  </a:cubicBezTo>
                  <a:cubicBezTo>
                    <a:pt x="57" y="408"/>
                    <a:pt x="57" y="408"/>
                    <a:pt x="57" y="408"/>
                  </a:cubicBezTo>
                  <a:cubicBezTo>
                    <a:pt x="52" y="398"/>
                    <a:pt x="48" y="388"/>
                    <a:pt x="44" y="378"/>
                  </a:cubicBezTo>
                  <a:cubicBezTo>
                    <a:pt x="14" y="386"/>
                    <a:pt x="14" y="386"/>
                    <a:pt x="14" y="386"/>
                  </a:cubicBezTo>
                  <a:cubicBezTo>
                    <a:pt x="5" y="351"/>
                    <a:pt x="5" y="351"/>
                    <a:pt x="5" y="351"/>
                  </a:cubicBezTo>
                  <a:cubicBezTo>
                    <a:pt x="35" y="343"/>
                    <a:pt x="35" y="343"/>
                    <a:pt x="35" y="343"/>
                  </a:cubicBezTo>
                  <a:cubicBezTo>
                    <a:pt x="33" y="332"/>
                    <a:pt x="32" y="322"/>
                    <a:pt x="31" y="311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31" y="275"/>
                    <a:pt x="31" y="275"/>
                    <a:pt x="31" y="275"/>
                  </a:cubicBezTo>
                  <a:cubicBezTo>
                    <a:pt x="32" y="264"/>
                    <a:pt x="33" y="253"/>
                    <a:pt x="35" y="243"/>
                  </a:cubicBezTo>
                  <a:cubicBezTo>
                    <a:pt x="5" y="234"/>
                    <a:pt x="5" y="234"/>
                    <a:pt x="5" y="234"/>
                  </a:cubicBezTo>
                  <a:cubicBezTo>
                    <a:pt x="14" y="200"/>
                    <a:pt x="14" y="200"/>
                    <a:pt x="14" y="200"/>
                  </a:cubicBezTo>
                  <a:cubicBezTo>
                    <a:pt x="44" y="208"/>
                    <a:pt x="44" y="208"/>
                    <a:pt x="44" y="208"/>
                  </a:cubicBezTo>
                  <a:cubicBezTo>
                    <a:pt x="48" y="197"/>
                    <a:pt x="52" y="187"/>
                    <a:pt x="57" y="178"/>
                  </a:cubicBezTo>
                  <a:cubicBezTo>
                    <a:pt x="30" y="162"/>
                    <a:pt x="30" y="162"/>
                    <a:pt x="30" y="162"/>
                  </a:cubicBezTo>
                  <a:cubicBezTo>
                    <a:pt x="48" y="131"/>
                    <a:pt x="48" y="131"/>
                    <a:pt x="48" y="131"/>
                  </a:cubicBezTo>
                  <a:cubicBezTo>
                    <a:pt x="75" y="147"/>
                    <a:pt x="75" y="147"/>
                    <a:pt x="75" y="147"/>
                  </a:cubicBezTo>
                  <a:cubicBezTo>
                    <a:pt x="81" y="138"/>
                    <a:pt x="88" y="129"/>
                    <a:pt x="95" y="121"/>
                  </a:cubicBezTo>
                  <a:cubicBezTo>
                    <a:pt x="73" y="99"/>
                    <a:pt x="73" y="99"/>
                    <a:pt x="73" y="99"/>
                  </a:cubicBezTo>
                  <a:cubicBezTo>
                    <a:pt x="98" y="73"/>
                    <a:pt x="98" y="73"/>
                    <a:pt x="98" y="73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8" y="88"/>
                    <a:pt x="137" y="82"/>
                    <a:pt x="146" y="76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61" y="31"/>
                    <a:pt x="161" y="31"/>
                    <a:pt x="161" y="31"/>
                  </a:cubicBezTo>
                  <a:cubicBezTo>
                    <a:pt x="177" y="58"/>
                    <a:pt x="177" y="58"/>
                    <a:pt x="177" y="58"/>
                  </a:cubicBezTo>
                  <a:cubicBezTo>
                    <a:pt x="187" y="53"/>
                    <a:pt x="197" y="49"/>
                    <a:pt x="207" y="45"/>
                  </a:cubicBezTo>
                  <a:cubicBezTo>
                    <a:pt x="199" y="15"/>
                    <a:pt x="199" y="15"/>
                    <a:pt x="199" y="15"/>
                  </a:cubicBezTo>
                  <a:cubicBezTo>
                    <a:pt x="234" y="6"/>
                    <a:pt x="234" y="6"/>
                    <a:pt x="234" y="6"/>
                  </a:cubicBezTo>
                  <a:cubicBezTo>
                    <a:pt x="242" y="36"/>
                    <a:pt x="242" y="36"/>
                    <a:pt x="242" y="36"/>
                  </a:cubicBezTo>
                  <a:cubicBezTo>
                    <a:pt x="252" y="34"/>
                    <a:pt x="263" y="32"/>
                    <a:pt x="274" y="32"/>
                  </a:cubicBezTo>
                  <a:cubicBezTo>
                    <a:pt x="274" y="0"/>
                    <a:pt x="274" y="0"/>
                    <a:pt x="274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32"/>
                    <a:pt x="310" y="32"/>
                    <a:pt x="310" y="32"/>
                  </a:cubicBezTo>
                  <a:cubicBezTo>
                    <a:pt x="321" y="32"/>
                    <a:pt x="332" y="34"/>
                    <a:pt x="342" y="36"/>
                  </a:cubicBezTo>
                  <a:cubicBezTo>
                    <a:pt x="350" y="6"/>
                    <a:pt x="350" y="6"/>
                    <a:pt x="350" y="6"/>
                  </a:cubicBezTo>
                  <a:cubicBezTo>
                    <a:pt x="385" y="15"/>
                    <a:pt x="385" y="15"/>
                    <a:pt x="385" y="15"/>
                  </a:cubicBezTo>
                  <a:cubicBezTo>
                    <a:pt x="377" y="45"/>
                    <a:pt x="377" y="45"/>
                    <a:pt x="377" y="45"/>
                  </a:cubicBezTo>
                  <a:cubicBezTo>
                    <a:pt x="387" y="49"/>
                    <a:pt x="397" y="53"/>
                    <a:pt x="407" y="58"/>
                  </a:cubicBezTo>
                  <a:cubicBezTo>
                    <a:pt x="423" y="31"/>
                    <a:pt x="423" y="31"/>
                    <a:pt x="423" y="31"/>
                  </a:cubicBezTo>
                  <a:cubicBezTo>
                    <a:pt x="454" y="49"/>
                    <a:pt x="454" y="49"/>
                    <a:pt x="454" y="49"/>
                  </a:cubicBezTo>
                  <a:cubicBezTo>
                    <a:pt x="438" y="75"/>
                    <a:pt x="438" y="75"/>
                    <a:pt x="438" y="75"/>
                  </a:cubicBezTo>
                  <a:cubicBezTo>
                    <a:pt x="447" y="82"/>
                    <a:pt x="456" y="88"/>
                    <a:pt x="464" y="95"/>
                  </a:cubicBezTo>
                  <a:cubicBezTo>
                    <a:pt x="486" y="73"/>
                    <a:pt x="486" y="73"/>
                    <a:pt x="486" y="73"/>
                  </a:cubicBezTo>
                  <a:cubicBezTo>
                    <a:pt x="512" y="99"/>
                    <a:pt x="512" y="99"/>
                    <a:pt x="512" y="99"/>
                  </a:cubicBezTo>
                  <a:cubicBezTo>
                    <a:pt x="490" y="121"/>
                    <a:pt x="490" y="121"/>
                    <a:pt x="490" y="121"/>
                  </a:cubicBezTo>
                  <a:cubicBezTo>
                    <a:pt x="497" y="129"/>
                    <a:pt x="503" y="138"/>
                    <a:pt x="509" y="147"/>
                  </a:cubicBezTo>
                  <a:cubicBezTo>
                    <a:pt x="536" y="131"/>
                    <a:pt x="536" y="131"/>
                    <a:pt x="536" y="131"/>
                  </a:cubicBezTo>
                  <a:cubicBezTo>
                    <a:pt x="554" y="162"/>
                    <a:pt x="554" y="162"/>
                    <a:pt x="554" y="162"/>
                  </a:cubicBezTo>
                  <a:cubicBezTo>
                    <a:pt x="527" y="178"/>
                    <a:pt x="527" y="178"/>
                    <a:pt x="527" y="178"/>
                  </a:cubicBezTo>
                  <a:cubicBezTo>
                    <a:pt x="532" y="187"/>
                    <a:pt x="536" y="197"/>
                    <a:pt x="540" y="208"/>
                  </a:cubicBezTo>
                  <a:cubicBezTo>
                    <a:pt x="570" y="200"/>
                    <a:pt x="570" y="200"/>
                    <a:pt x="570" y="200"/>
                  </a:cubicBezTo>
                  <a:cubicBezTo>
                    <a:pt x="579" y="234"/>
                    <a:pt x="579" y="234"/>
                    <a:pt x="579" y="234"/>
                  </a:cubicBezTo>
                  <a:cubicBezTo>
                    <a:pt x="549" y="243"/>
                    <a:pt x="549" y="243"/>
                    <a:pt x="549" y="243"/>
                  </a:cubicBezTo>
                  <a:cubicBezTo>
                    <a:pt x="551" y="253"/>
                    <a:pt x="553" y="264"/>
                    <a:pt x="553" y="275"/>
                  </a:cubicBezTo>
                  <a:cubicBezTo>
                    <a:pt x="585" y="275"/>
                    <a:pt x="585" y="275"/>
                    <a:pt x="585" y="275"/>
                  </a:cubicBezTo>
                  <a:cubicBezTo>
                    <a:pt x="585" y="311"/>
                    <a:pt x="585" y="311"/>
                    <a:pt x="585" y="311"/>
                  </a:cubicBezTo>
                  <a:lnTo>
                    <a:pt x="553" y="311"/>
                  </a:lnTo>
                  <a:close/>
                </a:path>
              </a:pathLst>
            </a:custGeom>
            <a:solidFill>
              <a:srgbClr val="FFD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1FD1AD12-E702-8008-9793-D1E0B0442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7614" y="1572701"/>
              <a:ext cx="609059" cy="1210911"/>
            </a:xfrm>
            <a:custGeom>
              <a:avLst/>
              <a:gdLst>
                <a:gd name="T0" fmla="*/ 0 w 293"/>
                <a:gd name="T1" fmla="*/ 0 h 585"/>
                <a:gd name="T2" fmla="*/ 0 w 293"/>
                <a:gd name="T3" fmla="*/ 585 h 585"/>
                <a:gd name="T4" fmla="*/ 18 w 293"/>
                <a:gd name="T5" fmla="*/ 585 h 585"/>
                <a:gd name="T6" fmla="*/ 18 w 293"/>
                <a:gd name="T7" fmla="*/ 554 h 585"/>
                <a:gd name="T8" fmla="*/ 50 w 293"/>
                <a:gd name="T9" fmla="*/ 550 h 585"/>
                <a:gd name="T10" fmla="*/ 58 w 293"/>
                <a:gd name="T11" fmla="*/ 580 h 585"/>
                <a:gd name="T12" fmla="*/ 93 w 293"/>
                <a:gd name="T13" fmla="*/ 571 h 585"/>
                <a:gd name="T14" fmla="*/ 85 w 293"/>
                <a:gd name="T15" fmla="*/ 540 h 585"/>
                <a:gd name="T16" fmla="*/ 115 w 293"/>
                <a:gd name="T17" fmla="*/ 528 h 585"/>
                <a:gd name="T18" fmla="*/ 131 w 293"/>
                <a:gd name="T19" fmla="*/ 555 h 585"/>
                <a:gd name="T20" fmla="*/ 162 w 293"/>
                <a:gd name="T21" fmla="*/ 537 h 585"/>
                <a:gd name="T22" fmla="*/ 146 w 293"/>
                <a:gd name="T23" fmla="*/ 510 h 585"/>
                <a:gd name="T24" fmla="*/ 172 w 293"/>
                <a:gd name="T25" fmla="*/ 490 h 585"/>
                <a:gd name="T26" fmla="*/ 194 w 293"/>
                <a:gd name="T27" fmla="*/ 512 h 585"/>
                <a:gd name="T28" fmla="*/ 220 w 293"/>
                <a:gd name="T29" fmla="*/ 487 h 585"/>
                <a:gd name="T30" fmla="*/ 198 w 293"/>
                <a:gd name="T31" fmla="*/ 465 h 585"/>
                <a:gd name="T32" fmla="*/ 217 w 293"/>
                <a:gd name="T33" fmla="*/ 439 h 585"/>
                <a:gd name="T34" fmla="*/ 244 w 293"/>
                <a:gd name="T35" fmla="*/ 455 h 585"/>
                <a:gd name="T36" fmla="*/ 262 w 293"/>
                <a:gd name="T37" fmla="*/ 423 h 585"/>
                <a:gd name="T38" fmla="*/ 235 w 293"/>
                <a:gd name="T39" fmla="*/ 408 h 585"/>
                <a:gd name="T40" fmla="*/ 248 w 293"/>
                <a:gd name="T41" fmla="*/ 378 h 585"/>
                <a:gd name="T42" fmla="*/ 278 w 293"/>
                <a:gd name="T43" fmla="*/ 386 h 585"/>
                <a:gd name="T44" fmla="*/ 287 w 293"/>
                <a:gd name="T45" fmla="*/ 351 h 585"/>
                <a:gd name="T46" fmla="*/ 257 w 293"/>
                <a:gd name="T47" fmla="*/ 343 h 585"/>
                <a:gd name="T48" fmla="*/ 261 w 293"/>
                <a:gd name="T49" fmla="*/ 311 h 585"/>
                <a:gd name="T50" fmla="*/ 293 w 293"/>
                <a:gd name="T51" fmla="*/ 311 h 585"/>
                <a:gd name="T52" fmla="*/ 293 w 293"/>
                <a:gd name="T53" fmla="*/ 275 h 585"/>
                <a:gd name="T54" fmla="*/ 261 w 293"/>
                <a:gd name="T55" fmla="*/ 275 h 585"/>
                <a:gd name="T56" fmla="*/ 257 w 293"/>
                <a:gd name="T57" fmla="*/ 243 h 585"/>
                <a:gd name="T58" fmla="*/ 287 w 293"/>
                <a:gd name="T59" fmla="*/ 234 h 585"/>
                <a:gd name="T60" fmla="*/ 278 w 293"/>
                <a:gd name="T61" fmla="*/ 200 h 585"/>
                <a:gd name="T62" fmla="*/ 248 w 293"/>
                <a:gd name="T63" fmla="*/ 208 h 585"/>
                <a:gd name="T64" fmla="*/ 235 w 293"/>
                <a:gd name="T65" fmla="*/ 178 h 585"/>
                <a:gd name="T66" fmla="*/ 262 w 293"/>
                <a:gd name="T67" fmla="*/ 162 h 585"/>
                <a:gd name="T68" fmla="*/ 244 w 293"/>
                <a:gd name="T69" fmla="*/ 131 h 585"/>
                <a:gd name="T70" fmla="*/ 217 w 293"/>
                <a:gd name="T71" fmla="*/ 147 h 585"/>
                <a:gd name="T72" fmla="*/ 197 w 293"/>
                <a:gd name="T73" fmla="*/ 121 h 585"/>
                <a:gd name="T74" fmla="*/ 220 w 293"/>
                <a:gd name="T75" fmla="*/ 99 h 585"/>
                <a:gd name="T76" fmla="*/ 194 w 293"/>
                <a:gd name="T77" fmla="*/ 73 h 585"/>
                <a:gd name="T78" fmla="*/ 172 w 293"/>
                <a:gd name="T79" fmla="*/ 95 h 585"/>
                <a:gd name="T80" fmla="*/ 146 w 293"/>
                <a:gd name="T81" fmla="*/ 76 h 585"/>
                <a:gd name="T82" fmla="*/ 162 w 293"/>
                <a:gd name="T83" fmla="*/ 49 h 585"/>
                <a:gd name="T84" fmla="*/ 131 w 293"/>
                <a:gd name="T85" fmla="*/ 31 h 585"/>
                <a:gd name="T86" fmla="*/ 115 w 293"/>
                <a:gd name="T87" fmla="*/ 58 h 585"/>
                <a:gd name="T88" fmla="*/ 85 w 293"/>
                <a:gd name="T89" fmla="*/ 45 h 585"/>
                <a:gd name="T90" fmla="*/ 93 w 293"/>
                <a:gd name="T91" fmla="*/ 15 h 585"/>
                <a:gd name="T92" fmla="*/ 58 w 293"/>
                <a:gd name="T93" fmla="*/ 6 h 585"/>
                <a:gd name="T94" fmla="*/ 50 w 293"/>
                <a:gd name="T95" fmla="*/ 36 h 585"/>
                <a:gd name="T96" fmla="*/ 18 w 293"/>
                <a:gd name="T97" fmla="*/ 32 h 585"/>
                <a:gd name="T98" fmla="*/ 18 w 293"/>
                <a:gd name="T99" fmla="*/ 0 h 585"/>
                <a:gd name="T100" fmla="*/ 0 w 293"/>
                <a:gd name="T101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3" h="585">
                  <a:moveTo>
                    <a:pt x="0" y="0"/>
                  </a:moveTo>
                  <a:cubicBezTo>
                    <a:pt x="0" y="585"/>
                    <a:pt x="0" y="585"/>
                    <a:pt x="0" y="585"/>
                  </a:cubicBezTo>
                  <a:cubicBezTo>
                    <a:pt x="18" y="585"/>
                    <a:pt x="18" y="585"/>
                    <a:pt x="18" y="585"/>
                  </a:cubicBezTo>
                  <a:cubicBezTo>
                    <a:pt x="18" y="554"/>
                    <a:pt x="18" y="554"/>
                    <a:pt x="18" y="554"/>
                  </a:cubicBezTo>
                  <a:cubicBezTo>
                    <a:pt x="29" y="553"/>
                    <a:pt x="40" y="552"/>
                    <a:pt x="50" y="550"/>
                  </a:cubicBezTo>
                  <a:cubicBezTo>
                    <a:pt x="58" y="580"/>
                    <a:pt x="58" y="580"/>
                    <a:pt x="58" y="580"/>
                  </a:cubicBezTo>
                  <a:cubicBezTo>
                    <a:pt x="93" y="571"/>
                    <a:pt x="93" y="571"/>
                    <a:pt x="93" y="571"/>
                  </a:cubicBezTo>
                  <a:cubicBezTo>
                    <a:pt x="85" y="540"/>
                    <a:pt x="85" y="540"/>
                    <a:pt x="85" y="540"/>
                  </a:cubicBezTo>
                  <a:cubicBezTo>
                    <a:pt x="95" y="537"/>
                    <a:pt x="105" y="533"/>
                    <a:pt x="115" y="528"/>
                  </a:cubicBezTo>
                  <a:cubicBezTo>
                    <a:pt x="131" y="555"/>
                    <a:pt x="131" y="555"/>
                    <a:pt x="131" y="555"/>
                  </a:cubicBezTo>
                  <a:cubicBezTo>
                    <a:pt x="162" y="537"/>
                    <a:pt x="162" y="537"/>
                    <a:pt x="162" y="537"/>
                  </a:cubicBezTo>
                  <a:cubicBezTo>
                    <a:pt x="146" y="510"/>
                    <a:pt x="146" y="510"/>
                    <a:pt x="146" y="510"/>
                  </a:cubicBezTo>
                  <a:cubicBezTo>
                    <a:pt x="155" y="504"/>
                    <a:pt x="164" y="497"/>
                    <a:pt x="172" y="490"/>
                  </a:cubicBezTo>
                  <a:cubicBezTo>
                    <a:pt x="194" y="512"/>
                    <a:pt x="194" y="512"/>
                    <a:pt x="194" y="512"/>
                  </a:cubicBezTo>
                  <a:cubicBezTo>
                    <a:pt x="220" y="487"/>
                    <a:pt x="220" y="487"/>
                    <a:pt x="220" y="487"/>
                  </a:cubicBezTo>
                  <a:cubicBezTo>
                    <a:pt x="198" y="465"/>
                    <a:pt x="198" y="465"/>
                    <a:pt x="198" y="465"/>
                  </a:cubicBezTo>
                  <a:cubicBezTo>
                    <a:pt x="205" y="457"/>
                    <a:pt x="211" y="448"/>
                    <a:pt x="217" y="439"/>
                  </a:cubicBezTo>
                  <a:cubicBezTo>
                    <a:pt x="244" y="455"/>
                    <a:pt x="244" y="455"/>
                    <a:pt x="244" y="455"/>
                  </a:cubicBezTo>
                  <a:cubicBezTo>
                    <a:pt x="262" y="423"/>
                    <a:pt x="262" y="423"/>
                    <a:pt x="262" y="423"/>
                  </a:cubicBezTo>
                  <a:cubicBezTo>
                    <a:pt x="235" y="408"/>
                    <a:pt x="235" y="408"/>
                    <a:pt x="235" y="408"/>
                  </a:cubicBezTo>
                  <a:cubicBezTo>
                    <a:pt x="240" y="398"/>
                    <a:pt x="244" y="388"/>
                    <a:pt x="248" y="378"/>
                  </a:cubicBezTo>
                  <a:cubicBezTo>
                    <a:pt x="278" y="386"/>
                    <a:pt x="278" y="386"/>
                    <a:pt x="278" y="386"/>
                  </a:cubicBezTo>
                  <a:cubicBezTo>
                    <a:pt x="287" y="351"/>
                    <a:pt x="287" y="351"/>
                    <a:pt x="287" y="351"/>
                  </a:cubicBezTo>
                  <a:cubicBezTo>
                    <a:pt x="257" y="343"/>
                    <a:pt x="257" y="343"/>
                    <a:pt x="257" y="343"/>
                  </a:cubicBezTo>
                  <a:cubicBezTo>
                    <a:pt x="259" y="332"/>
                    <a:pt x="261" y="322"/>
                    <a:pt x="261" y="311"/>
                  </a:cubicBezTo>
                  <a:cubicBezTo>
                    <a:pt x="293" y="311"/>
                    <a:pt x="293" y="311"/>
                    <a:pt x="293" y="311"/>
                  </a:cubicBezTo>
                  <a:cubicBezTo>
                    <a:pt x="293" y="275"/>
                    <a:pt x="293" y="275"/>
                    <a:pt x="293" y="275"/>
                  </a:cubicBezTo>
                  <a:cubicBezTo>
                    <a:pt x="261" y="275"/>
                    <a:pt x="261" y="275"/>
                    <a:pt x="261" y="275"/>
                  </a:cubicBezTo>
                  <a:cubicBezTo>
                    <a:pt x="261" y="264"/>
                    <a:pt x="259" y="253"/>
                    <a:pt x="257" y="243"/>
                  </a:cubicBezTo>
                  <a:cubicBezTo>
                    <a:pt x="287" y="234"/>
                    <a:pt x="287" y="234"/>
                    <a:pt x="287" y="234"/>
                  </a:cubicBezTo>
                  <a:cubicBezTo>
                    <a:pt x="278" y="200"/>
                    <a:pt x="278" y="200"/>
                    <a:pt x="278" y="200"/>
                  </a:cubicBezTo>
                  <a:cubicBezTo>
                    <a:pt x="248" y="208"/>
                    <a:pt x="248" y="208"/>
                    <a:pt x="248" y="208"/>
                  </a:cubicBezTo>
                  <a:cubicBezTo>
                    <a:pt x="244" y="197"/>
                    <a:pt x="240" y="187"/>
                    <a:pt x="235" y="178"/>
                  </a:cubicBezTo>
                  <a:cubicBezTo>
                    <a:pt x="262" y="162"/>
                    <a:pt x="262" y="162"/>
                    <a:pt x="262" y="162"/>
                  </a:cubicBezTo>
                  <a:cubicBezTo>
                    <a:pt x="244" y="131"/>
                    <a:pt x="244" y="131"/>
                    <a:pt x="244" y="131"/>
                  </a:cubicBezTo>
                  <a:cubicBezTo>
                    <a:pt x="217" y="147"/>
                    <a:pt x="217" y="147"/>
                    <a:pt x="217" y="147"/>
                  </a:cubicBezTo>
                  <a:cubicBezTo>
                    <a:pt x="211" y="138"/>
                    <a:pt x="205" y="129"/>
                    <a:pt x="197" y="121"/>
                  </a:cubicBezTo>
                  <a:cubicBezTo>
                    <a:pt x="220" y="99"/>
                    <a:pt x="220" y="99"/>
                    <a:pt x="220" y="99"/>
                  </a:cubicBezTo>
                  <a:cubicBezTo>
                    <a:pt x="194" y="73"/>
                    <a:pt x="194" y="73"/>
                    <a:pt x="194" y="73"/>
                  </a:cubicBezTo>
                  <a:cubicBezTo>
                    <a:pt x="172" y="95"/>
                    <a:pt x="172" y="95"/>
                    <a:pt x="172" y="95"/>
                  </a:cubicBezTo>
                  <a:cubicBezTo>
                    <a:pt x="164" y="88"/>
                    <a:pt x="155" y="82"/>
                    <a:pt x="146" y="76"/>
                  </a:cubicBezTo>
                  <a:cubicBezTo>
                    <a:pt x="162" y="49"/>
                    <a:pt x="162" y="49"/>
                    <a:pt x="162" y="49"/>
                  </a:cubicBezTo>
                  <a:cubicBezTo>
                    <a:pt x="131" y="31"/>
                    <a:pt x="131" y="31"/>
                    <a:pt x="131" y="31"/>
                  </a:cubicBezTo>
                  <a:cubicBezTo>
                    <a:pt x="115" y="58"/>
                    <a:pt x="115" y="58"/>
                    <a:pt x="115" y="58"/>
                  </a:cubicBezTo>
                  <a:cubicBezTo>
                    <a:pt x="105" y="53"/>
                    <a:pt x="95" y="49"/>
                    <a:pt x="85" y="45"/>
                  </a:cubicBezTo>
                  <a:cubicBezTo>
                    <a:pt x="93" y="15"/>
                    <a:pt x="93" y="15"/>
                    <a:pt x="93" y="15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40" y="34"/>
                    <a:pt x="29" y="32"/>
                    <a:pt x="18" y="32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4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7A9E0212-9FBC-97AD-1BAD-A9571B904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0" y="2707930"/>
              <a:ext cx="1250554" cy="614466"/>
            </a:xfrm>
            <a:custGeom>
              <a:avLst/>
              <a:gdLst>
                <a:gd name="T0" fmla="*/ 603 w 603"/>
                <a:gd name="T1" fmla="*/ 243 h 297"/>
                <a:gd name="T2" fmla="*/ 549 w 603"/>
                <a:gd name="T3" fmla="*/ 296 h 297"/>
                <a:gd name="T4" fmla="*/ 450 w 603"/>
                <a:gd name="T5" fmla="*/ 296 h 297"/>
                <a:gd name="T6" fmla="*/ 437 w 603"/>
                <a:gd name="T7" fmla="*/ 297 h 297"/>
                <a:gd name="T8" fmla="*/ 425 w 603"/>
                <a:gd name="T9" fmla="*/ 296 h 297"/>
                <a:gd name="T10" fmla="*/ 285 w 603"/>
                <a:gd name="T11" fmla="*/ 296 h 297"/>
                <a:gd name="T12" fmla="*/ 269 w 603"/>
                <a:gd name="T13" fmla="*/ 297 h 297"/>
                <a:gd name="T14" fmla="*/ 266 w 603"/>
                <a:gd name="T15" fmla="*/ 297 h 297"/>
                <a:gd name="T16" fmla="*/ 254 w 603"/>
                <a:gd name="T17" fmla="*/ 296 h 297"/>
                <a:gd name="T18" fmla="*/ 87 w 603"/>
                <a:gd name="T19" fmla="*/ 296 h 297"/>
                <a:gd name="T20" fmla="*/ 0 w 603"/>
                <a:gd name="T21" fmla="*/ 209 h 297"/>
                <a:gd name="T22" fmla="*/ 87 w 603"/>
                <a:gd name="T23" fmla="*/ 122 h 297"/>
                <a:gd name="T24" fmla="*/ 122 w 603"/>
                <a:gd name="T25" fmla="*/ 129 h 297"/>
                <a:gd name="T26" fmla="*/ 266 w 603"/>
                <a:gd name="T27" fmla="*/ 0 h 297"/>
                <a:gd name="T28" fmla="*/ 269 w 603"/>
                <a:gd name="T29" fmla="*/ 0 h 297"/>
                <a:gd name="T30" fmla="*/ 406 w 603"/>
                <a:gd name="T31" fmla="*/ 92 h 297"/>
                <a:gd name="T32" fmla="*/ 437 w 603"/>
                <a:gd name="T33" fmla="*/ 87 h 297"/>
                <a:gd name="T34" fmla="*/ 542 w 603"/>
                <a:gd name="T35" fmla="*/ 190 h 297"/>
                <a:gd name="T36" fmla="*/ 549 w 603"/>
                <a:gd name="T37" fmla="*/ 189 h 297"/>
                <a:gd name="T38" fmla="*/ 603 w 603"/>
                <a:gd name="T39" fmla="*/ 2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3" h="297">
                  <a:moveTo>
                    <a:pt x="603" y="243"/>
                  </a:moveTo>
                  <a:cubicBezTo>
                    <a:pt x="603" y="272"/>
                    <a:pt x="579" y="296"/>
                    <a:pt x="549" y="296"/>
                  </a:cubicBezTo>
                  <a:cubicBezTo>
                    <a:pt x="450" y="296"/>
                    <a:pt x="450" y="296"/>
                    <a:pt x="450" y="296"/>
                  </a:cubicBezTo>
                  <a:cubicBezTo>
                    <a:pt x="446" y="297"/>
                    <a:pt x="442" y="297"/>
                    <a:pt x="437" y="297"/>
                  </a:cubicBezTo>
                  <a:cubicBezTo>
                    <a:pt x="433" y="297"/>
                    <a:pt x="429" y="297"/>
                    <a:pt x="425" y="296"/>
                  </a:cubicBezTo>
                  <a:cubicBezTo>
                    <a:pt x="285" y="296"/>
                    <a:pt x="285" y="296"/>
                    <a:pt x="285" y="296"/>
                  </a:cubicBezTo>
                  <a:cubicBezTo>
                    <a:pt x="280" y="297"/>
                    <a:pt x="274" y="297"/>
                    <a:pt x="269" y="297"/>
                  </a:cubicBezTo>
                  <a:cubicBezTo>
                    <a:pt x="268" y="297"/>
                    <a:pt x="267" y="297"/>
                    <a:pt x="266" y="297"/>
                  </a:cubicBezTo>
                  <a:cubicBezTo>
                    <a:pt x="262" y="297"/>
                    <a:pt x="258" y="297"/>
                    <a:pt x="254" y="296"/>
                  </a:cubicBezTo>
                  <a:cubicBezTo>
                    <a:pt x="87" y="296"/>
                    <a:pt x="87" y="296"/>
                    <a:pt x="87" y="296"/>
                  </a:cubicBezTo>
                  <a:cubicBezTo>
                    <a:pt x="39" y="296"/>
                    <a:pt x="0" y="257"/>
                    <a:pt x="0" y="209"/>
                  </a:cubicBezTo>
                  <a:cubicBezTo>
                    <a:pt x="0" y="161"/>
                    <a:pt x="39" y="122"/>
                    <a:pt x="87" y="122"/>
                  </a:cubicBezTo>
                  <a:cubicBezTo>
                    <a:pt x="99" y="122"/>
                    <a:pt x="111" y="125"/>
                    <a:pt x="122" y="129"/>
                  </a:cubicBezTo>
                  <a:cubicBezTo>
                    <a:pt x="131" y="57"/>
                    <a:pt x="192" y="2"/>
                    <a:pt x="266" y="0"/>
                  </a:cubicBezTo>
                  <a:cubicBezTo>
                    <a:pt x="267" y="0"/>
                    <a:pt x="268" y="0"/>
                    <a:pt x="269" y="0"/>
                  </a:cubicBezTo>
                  <a:cubicBezTo>
                    <a:pt x="331" y="0"/>
                    <a:pt x="384" y="38"/>
                    <a:pt x="406" y="92"/>
                  </a:cubicBezTo>
                  <a:cubicBezTo>
                    <a:pt x="416" y="89"/>
                    <a:pt x="427" y="87"/>
                    <a:pt x="437" y="87"/>
                  </a:cubicBezTo>
                  <a:cubicBezTo>
                    <a:pt x="495" y="87"/>
                    <a:pt x="541" y="133"/>
                    <a:pt x="542" y="190"/>
                  </a:cubicBezTo>
                  <a:cubicBezTo>
                    <a:pt x="545" y="190"/>
                    <a:pt x="547" y="189"/>
                    <a:pt x="549" y="189"/>
                  </a:cubicBezTo>
                  <a:cubicBezTo>
                    <a:pt x="579" y="189"/>
                    <a:pt x="603" y="213"/>
                    <a:pt x="603" y="243"/>
                  </a:cubicBezTo>
                  <a:close/>
                </a:path>
              </a:pathLst>
            </a:custGeom>
            <a:solidFill>
              <a:srgbClr val="D2E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E8230C5A-13A7-C638-E9E9-68E40331D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0" y="2707930"/>
              <a:ext cx="551397" cy="614466"/>
            </a:xfrm>
            <a:custGeom>
              <a:avLst/>
              <a:gdLst>
                <a:gd name="T0" fmla="*/ 266 w 266"/>
                <a:gd name="T1" fmla="*/ 0 h 297"/>
                <a:gd name="T2" fmla="*/ 266 w 266"/>
                <a:gd name="T3" fmla="*/ 297 h 297"/>
                <a:gd name="T4" fmla="*/ 254 w 266"/>
                <a:gd name="T5" fmla="*/ 296 h 297"/>
                <a:gd name="T6" fmla="*/ 87 w 266"/>
                <a:gd name="T7" fmla="*/ 296 h 297"/>
                <a:gd name="T8" fmla="*/ 0 w 266"/>
                <a:gd name="T9" fmla="*/ 209 h 297"/>
                <a:gd name="T10" fmla="*/ 87 w 266"/>
                <a:gd name="T11" fmla="*/ 122 h 297"/>
                <a:gd name="T12" fmla="*/ 122 w 266"/>
                <a:gd name="T13" fmla="*/ 129 h 297"/>
                <a:gd name="T14" fmla="*/ 266 w 266"/>
                <a:gd name="T15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6" h="297">
                  <a:moveTo>
                    <a:pt x="266" y="0"/>
                  </a:moveTo>
                  <a:cubicBezTo>
                    <a:pt x="266" y="297"/>
                    <a:pt x="266" y="297"/>
                    <a:pt x="266" y="297"/>
                  </a:cubicBezTo>
                  <a:cubicBezTo>
                    <a:pt x="262" y="297"/>
                    <a:pt x="258" y="297"/>
                    <a:pt x="254" y="296"/>
                  </a:cubicBezTo>
                  <a:cubicBezTo>
                    <a:pt x="87" y="296"/>
                    <a:pt x="87" y="296"/>
                    <a:pt x="87" y="296"/>
                  </a:cubicBezTo>
                  <a:cubicBezTo>
                    <a:pt x="39" y="296"/>
                    <a:pt x="0" y="257"/>
                    <a:pt x="0" y="209"/>
                  </a:cubicBezTo>
                  <a:cubicBezTo>
                    <a:pt x="0" y="161"/>
                    <a:pt x="39" y="122"/>
                    <a:pt x="87" y="122"/>
                  </a:cubicBezTo>
                  <a:cubicBezTo>
                    <a:pt x="99" y="122"/>
                    <a:pt x="111" y="125"/>
                    <a:pt x="122" y="129"/>
                  </a:cubicBezTo>
                  <a:cubicBezTo>
                    <a:pt x="131" y="57"/>
                    <a:pt x="192" y="2"/>
                    <a:pt x="266" y="0"/>
                  </a:cubicBez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B4257ED0-53FB-B189-6488-AC6DD5F8D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8665" y="1610541"/>
              <a:ext cx="1252356" cy="614466"/>
            </a:xfrm>
            <a:custGeom>
              <a:avLst/>
              <a:gdLst>
                <a:gd name="T0" fmla="*/ 550 w 603"/>
                <a:gd name="T1" fmla="*/ 189 h 297"/>
                <a:gd name="T2" fmla="*/ 543 w 603"/>
                <a:gd name="T3" fmla="*/ 190 h 297"/>
                <a:gd name="T4" fmla="*/ 438 w 603"/>
                <a:gd name="T5" fmla="*/ 87 h 297"/>
                <a:gd name="T6" fmla="*/ 407 w 603"/>
                <a:gd name="T7" fmla="*/ 92 h 297"/>
                <a:gd name="T8" fmla="*/ 270 w 603"/>
                <a:gd name="T9" fmla="*/ 0 h 297"/>
                <a:gd name="T10" fmla="*/ 122 w 603"/>
                <a:gd name="T11" fmla="*/ 129 h 297"/>
                <a:gd name="T12" fmla="*/ 87 w 603"/>
                <a:gd name="T13" fmla="*/ 122 h 297"/>
                <a:gd name="T14" fmla="*/ 0 w 603"/>
                <a:gd name="T15" fmla="*/ 209 h 297"/>
                <a:gd name="T16" fmla="*/ 87 w 603"/>
                <a:gd name="T17" fmla="*/ 296 h 297"/>
                <a:gd name="T18" fmla="*/ 254 w 603"/>
                <a:gd name="T19" fmla="*/ 296 h 297"/>
                <a:gd name="T20" fmla="*/ 270 w 603"/>
                <a:gd name="T21" fmla="*/ 297 h 297"/>
                <a:gd name="T22" fmla="*/ 285 w 603"/>
                <a:gd name="T23" fmla="*/ 296 h 297"/>
                <a:gd name="T24" fmla="*/ 425 w 603"/>
                <a:gd name="T25" fmla="*/ 296 h 297"/>
                <a:gd name="T26" fmla="*/ 438 w 603"/>
                <a:gd name="T27" fmla="*/ 297 h 297"/>
                <a:gd name="T28" fmla="*/ 451 w 603"/>
                <a:gd name="T29" fmla="*/ 296 h 297"/>
                <a:gd name="T30" fmla="*/ 550 w 603"/>
                <a:gd name="T31" fmla="*/ 296 h 297"/>
                <a:gd name="T32" fmla="*/ 603 w 603"/>
                <a:gd name="T33" fmla="*/ 243 h 297"/>
                <a:gd name="T34" fmla="*/ 550 w 603"/>
                <a:gd name="T35" fmla="*/ 18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3" h="297">
                  <a:moveTo>
                    <a:pt x="550" y="189"/>
                  </a:moveTo>
                  <a:cubicBezTo>
                    <a:pt x="547" y="189"/>
                    <a:pt x="545" y="190"/>
                    <a:pt x="543" y="190"/>
                  </a:cubicBezTo>
                  <a:cubicBezTo>
                    <a:pt x="541" y="133"/>
                    <a:pt x="495" y="87"/>
                    <a:pt x="438" y="87"/>
                  </a:cubicBezTo>
                  <a:cubicBezTo>
                    <a:pt x="427" y="87"/>
                    <a:pt x="417" y="89"/>
                    <a:pt x="407" y="92"/>
                  </a:cubicBezTo>
                  <a:cubicBezTo>
                    <a:pt x="384" y="38"/>
                    <a:pt x="331" y="0"/>
                    <a:pt x="270" y="0"/>
                  </a:cubicBezTo>
                  <a:cubicBezTo>
                    <a:pt x="194" y="0"/>
                    <a:pt x="132" y="57"/>
                    <a:pt x="122" y="129"/>
                  </a:cubicBezTo>
                  <a:cubicBezTo>
                    <a:pt x="112" y="125"/>
                    <a:pt x="100" y="122"/>
                    <a:pt x="87" y="122"/>
                  </a:cubicBezTo>
                  <a:cubicBezTo>
                    <a:pt x="39" y="122"/>
                    <a:pt x="0" y="161"/>
                    <a:pt x="0" y="209"/>
                  </a:cubicBezTo>
                  <a:cubicBezTo>
                    <a:pt x="0" y="257"/>
                    <a:pt x="39" y="296"/>
                    <a:pt x="87" y="296"/>
                  </a:cubicBezTo>
                  <a:cubicBezTo>
                    <a:pt x="254" y="296"/>
                    <a:pt x="254" y="296"/>
                    <a:pt x="254" y="296"/>
                  </a:cubicBezTo>
                  <a:cubicBezTo>
                    <a:pt x="259" y="297"/>
                    <a:pt x="264" y="297"/>
                    <a:pt x="270" y="297"/>
                  </a:cubicBezTo>
                  <a:cubicBezTo>
                    <a:pt x="275" y="297"/>
                    <a:pt x="280" y="297"/>
                    <a:pt x="285" y="296"/>
                  </a:cubicBezTo>
                  <a:cubicBezTo>
                    <a:pt x="425" y="296"/>
                    <a:pt x="425" y="296"/>
                    <a:pt x="425" y="296"/>
                  </a:cubicBezTo>
                  <a:cubicBezTo>
                    <a:pt x="429" y="297"/>
                    <a:pt x="433" y="297"/>
                    <a:pt x="438" y="297"/>
                  </a:cubicBezTo>
                  <a:cubicBezTo>
                    <a:pt x="442" y="297"/>
                    <a:pt x="446" y="297"/>
                    <a:pt x="451" y="296"/>
                  </a:cubicBezTo>
                  <a:cubicBezTo>
                    <a:pt x="550" y="296"/>
                    <a:pt x="550" y="296"/>
                    <a:pt x="550" y="296"/>
                  </a:cubicBezTo>
                  <a:cubicBezTo>
                    <a:pt x="579" y="296"/>
                    <a:pt x="603" y="272"/>
                    <a:pt x="603" y="243"/>
                  </a:cubicBezTo>
                  <a:cubicBezTo>
                    <a:pt x="603" y="213"/>
                    <a:pt x="579" y="189"/>
                    <a:pt x="550" y="189"/>
                  </a:cubicBezTo>
                  <a:close/>
                </a:path>
              </a:pathLst>
            </a:custGeom>
            <a:solidFill>
              <a:srgbClr val="D2E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42A585C-5613-6B18-6B33-4E0ECFC43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8665" y="1610541"/>
              <a:ext cx="555001" cy="614466"/>
            </a:xfrm>
            <a:custGeom>
              <a:avLst/>
              <a:gdLst>
                <a:gd name="T0" fmla="*/ 267 w 267"/>
                <a:gd name="T1" fmla="*/ 0 h 297"/>
                <a:gd name="T2" fmla="*/ 267 w 267"/>
                <a:gd name="T3" fmla="*/ 297 h 297"/>
                <a:gd name="T4" fmla="*/ 254 w 267"/>
                <a:gd name="T5" fmla="*/ 296 h 297"/>
                <a:gd name="T6" fmla="*/ 87 w 267"/>
                <a:gd name="T7" fmla="*/ 296 h 297"/>
                <a:gd name="T8" fmla="*/ 0 w 267"/>
                <a:gd name="T9" fmla="*/ 209 h 297"/>
                <a:gd name="T10" fmla="*/ 87 w 267"/>
                <a:gd name="T11" fmla="*/ 122 h 297"/>
                <a:gd name="T12" fmla="*/ 122 w 267"/>
                <a:gd name="T13" fmla="*/ 129 h 297"/>
                <a:gd name="T14" fmla="*/ 267 w 267"/>
                <a:gd name="T15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" h="297">
                  <a:moveTo>
                    <a:pt x="267" y="0"/>
                  </a:moveTo>
                  <a:cubicBezTo>
                    <a:pt x="267" y="297"/>
                    <a:pt x="267" y="297"/>
                    <a:pt x="267" y="297"/>
                  </a:cubicBezTo>
                  <a:cubicBezTo>
                    <a:pt x="262" y="297"/>
                    <a:pt x="258" y="297"/>
                    <a:pt x="254" y="296"/>
                  </a:cubicBezTo>
                  <a:cubicBezTo>
                    <a:pt x="87" y="296"/>
                    <a:pt x="87" y="296"/>
                    <a:pt x="87" y="296"/>
                  </a:cubicBezTo>
                  <a:cubicBezTo>
                    <a:pt x="39" y="296"/>
                    <a:pt x="0" y="257"/>
                    <a:pt x="0" y="209"/>
                  </a:cubicBezTo>
                  <a:cubicBezTo>
                    <a:pt x="0" y="161"/>
                    <a:pt x="39" y="122"/>
                    <a:pt x="87" y="122"/>
                  </a:cubicBezTo>
                  <a:cubicBezTo>
                    <a:pt x="100" y="122"/>
                    <a:pt x="112" y="125"/>
                    <a:pt x="122" y="129"/>
                  </a:cubicBezTo>
                  <a:cubicBezTo>
                    <a:pt x="132" y="57"/>
                    <a:pt x="192" y="2"/>
                    <a:pt x="267" y="0"/>
                  </a:cubicBez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E6AEFEBB-EBA9-C681-D294-5B4442E71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3019" y="3165625"/>
              <a:ext cx="1250554" cy="614466"/>
            </a:xfrm>
            <a:custGeom>
              <a:avLst/>
              <a:gdLst>
                <a:gd name="T0" fmla="*/ 550 w 603"/>
                <a:gd name="T1" fmla="*/ 190 h 297"/>
                <a:gd name="T2" fmla="*/ 543 w 603"/>
                <a:gd name="T3" fmla="*/ 190 h 297"/>
                <a:gd name="T4" fmla="*/ 438 w 603"/>
                <a:gd name="T5" fmla="*/ 88 h 297"/>
                <a:gd name="T6" fmla="*/ 407 w 603"/>
                <a:gd name="T7" fmla="*/ 92 h 297"/>
                <a:gd name="T8" fmla="*/ 270 w 603"/>
                <a:gd name="T9" fmla="*/ 0 h 297"/>
                <a:gd name="T10" fmla="*/ 122 w 603"/>
                <a:gd name="T11" fmla="*/ 130 h 297"/>
                <a:gd name="T12" fmla="*/ 87 w 603"/>
                <a:gd name="T13" fmla="*/ 122 h 297"/>
                <a:gd name="T14" fmla="*/ 0 w 603"/>
                <a:gd name="T15" fmla="*/ 209 h 297"/>
                <a:gd name="T16" fmla="*/ 87 w 603"/>
                <a:gd name="T17" fmla="*/ 297 h 297"/>
                <a:gd name="T18" fmla="*/ 254 w 603"/>
                <a:gd name="T19" fmla="*/ 297 h 297"/>
                <a:gd name="T20" fmla="*/ 270 w 603"/>
                <a:gd name="T21" fmla="*/ 297 h 297"/>
                <a:gd name="T22" fmla="*/ 285 w 603"/>
                <a:gd name="T23" fmla="*/ 297 h 297"/>
                <a:gd name="T24" fmla="*/ 425 w 603"/>
                <a:gd name="T25" fmla="*/ 297 h 297"/>
                <a:gd name="T26" fmla="*/ 438 w 603"/>
                <a:gd name="T27" fmla="*/ 297 h 297"/>
                <a:gd name="T28" fmla="*/ 451 w 603"/>
                <a:gd name="T29" fmla="*/ 297 h 297"/>
                <a:gd name="T30" fmla="*/ 550 w 603"/>
                <a:gd name="T31" fmla="*/ 297 h 297"/>
                <a:gd name="T32" fmla="*/ 603 w 603"/>
                <a:gd name="T33" fmla="*/ 243 h 297"/>
                <a:gd name="T34" fmla="*/ 550 w 603"/>
                <a:gd name="T35" fmla="*/ 1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03" h="297">
                  <a:moveTo>
                    <a:pt x="550" y="190"/>
                  </a:moveTo>
                  <a:cubicBezTo>
                    <a:pt x="547" y="190"/>
                    <a:pt x="545" y="190"/>
                    <a:pt x="543" y="190"/>
                  </a:cubicBezTo>
                  <a:cubicBezTo>
                    <a:pt x="542" y="133"/>
                    <a:pt x="495" y="88"/>
                    <a:pt x="438" y="88"/>
                  </a:cubicBezTo>
                  <a:cubicBezTo>
                    <a:pt x="427" y="88"/>
                    <a:pt x="417" y="89"/>
                    <a:pt x="407" y="92"/>
                  </a:cubicBezTo>
                  <a:cubicBezTo>
                    <a:pt x="385" y="38"/>
                    <a:pt x="332" y="0"/>
                    <a:pt x="270" y="0"/>
                  </a:cubicBezTo>
                  <a:cubicBezTo>
                    <a:pt x="194" y="0"/>
                    <a:pt x="132" y="57"/>
                    <a:pt x="122" y="130"/>
                  </a:cubicBezTo>
                  <a:cubicBezTo>
                    <a:pt x="112" y="125"/>
                    <a:pt x="100" y="122"/>
                    <a:pt x="87" y="122"/>
                  </a:cubicBezTo>
                  <a:cubicBezTo>
                    <a:pt x="39" y="122"/>
                    <a:pt x="0" y="161"/>
                    <a:pt x="0" y="209"/>
                  </a:cubicBezTo>
                  <a:cubicBezTo>
                    <a:pt x="0" y="258"/>
                    <a:pt x="39" y="297"/>
                    <a:pt x="87" y="297"/>
                  </a:cubicBezTo>
                  <a:cubicBezTo>
                    <a:pt x="254" y="297"/>
                    <a:pt x="254" y="297"/>
                    <a:pt x="254" y="297"/>
                  </a:cubicBezTo>
                  <a:cubicBezTo>
                    <a:pt x="259" y="297"/>
                    <a:pt x="264" y="297"/>
                    <a:pt x="270" y="297"/>
                  </a:cubicBezTo>
                  <a:cubicBezTo>
                    <a:pt x="275" y="297"/>
                    <a:pt x="280" y="297"/>
                    <a:pt x="285" y="297"/>
                  </a:cubicBezTo>
                  <a:cubicBezTo>
                    <a:pt x="425" y="297"/>
                    <a:pt x="425" y="297"/>
                    <a:pt x="425" y="297"/>
                  </a:cubicBezTo>
                  <a:cubicBezTo>
                    <a:pt x="429" y="297"/>
                    <a:pt x="434" y="297"/>
                    <a:pt x="438" y="297"/>
                  </a:cubicBezTo>
                  <a:cubicBezTo>
                    <a:pt x="442" y="297"/>
                    <a:pt x="447" y="297"/>
                    <a:pt x="451" y="297"/>
                  </a:cubicBezTo>
                  <a:cubicBezTo>
                    <a:pt x="550" y="297"/>
                    <a:pt x="550" y="297"/>
                    <a:pt x="550" y="297"/>
                  </a:cubicBezTo>
                  <a:cubicBezTo>
                    <a:pt x="579" y="297"/>
                    <a:pt x="603" y="273"/>
                    <a:pt x="603" y="243"/>
                  </a:cubicBezTo>
                  <a:cubicBezTo>
                    <a:pt x="603" y="214"/>
                    <a:pt x="579" y="190"/>
                    <a:pt x="550" y="190"/>
                  </a:cubicBezTo>
                  <a:close/>
                </a:path>
              </a:pathLst>
            </a:custGeom>
            <a:solidFill>
              <a:srgbClr val="D2E2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8831F136-C8F9-CA01-67AF-152EE6FC9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7614" y="3165625"/>
              <a:ext cx="551397" cy="614466"/>
            </a:xfrm>
            <a:custGeom>
              <a:avLst/>
              <a:gdLst>
                <a:gd name="T0" fmla="*/ 266 w 266"/>
                <a:gd name="T1" fmla="*/ 0 h 297"/>
                <a:gd name="T2" fmla="*/ 266 w 266"/>
                <a:gd name="T3" fmla="*/ 297 h 297"/>
                <a:gd name="T4" fmla="*/ 254 w 266"/>
                <a:gd name="T5" fmla="*/ 297 h 297"/>
                <a:gd name="T6" fmla="*/ 87 w 266"/>
                <a:gd name="T7" fmla="*/ 297 h 297"/>
                <a:gd name="T8" fmla="*/ 0 w 266"/>
                <a:gd name="T9" fmla="*/ 209 h 297"/>
                <a:gd name="T10" fmla="*/ 87 w 266"/>
                <a:gd name="T11" fmla="*/ 122 h 297"/>
                <a:gd name="T12" fmla="*/ 122 w 266"/>
                <a:gd name="T13" fmla="*/ 130 h 297"/>
                <a:gd name="T14" fmla="*/ 266 w 266"/>
                <a:gd name="T15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6" h="297">
                  <a:moveTo>
                    <a:pt x="266" y="0"/>
                  </a:moveTo>
                  <a:cubicBezTo>
                    <a:pt x="266" y="297"/>
                    <a:pt x="266" y="297"/>
                    <a:pt x="266" y="297"/>
                  </a:cubicBezTo>
                  <a:cubicBezTo>
                    <a:pt x="262" y="297"/>
                    <a:pt x="258" y="297"/>
                    <a:pt x="254" y="297"/>
                  </a:cubicBezTo>
                  <a:cubicBezTo>
                    <a:pt x="87" y="297"/>
                    <a:pt x="87" y="297"/>
                    <a:pt x="87" y="297"/>
                  </a:cubicBezTo>
                  <a:cubicBezTo>
                    <a:pt x="39" y="297"/>
                    <a:pt x="0" y="258"/>
                    <a:pt x="0" y="209"/>
                  </a:cubicBezTo>
                  <a:cubicBezTo>
                    <a:pt x="0" y="161"/>
                    <a:pt x="39" y="122"/>
                    <a:pt x="87" y="122"/>
                  </a:cubicBezTo>
                  <a:cubicBezTo>
                    <a:pt x="100" y="122"/>
                    <a:pt x="111" y="125"/>
                    <a:pt x="122" y="130"/>
                  </a:cubicBezTo>
                  <a:cubicBezTo>
                    <a:pt x="131" y="58"/>
                    <a:pt x="192" y="2"/>
                    <a:pt x="266" y="0"/>
                  </a:cubicBezTo>
                  <a:close/>
                </a:path>
              </a:pathLst>
            </a:custGeom>
            <a:solidFill>
              <a:srgbClr val="BD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F96375B3-2369-0F03-61AF-FD94DED9A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7202" y="4302655"/>
              <a:ext cx="5724798" cy="1937098"/>
            </a:xfrm>
            <a:custGeom>
              <a:avLst/>
              <a:gdLst>
                <a:gd name="T0" fmla="*/ 2760 w 2760"/>
                <a:gd name="T1" fmla="*/ 785 h 935"/>
                <a:gd name="T2" fmla="*/ 2288 w 2760"/>
                <a:gd name="T3" fmla="*/ 633 h 935"/>
                <a:gd name="T4" fmla="*/ 1244 w 2760"/>
                <a:gd name="T5" fmla="*/ 917 h 935"/>
                <a:gd name="T6" fmla="*/ 29 w 2760"/>
                <a:gd name="T7" fmla="*/ 752 h 935"/>
                <a:gd name="T8" fmla="*/ 148 w 2760"/>
                <a:gd name="T9" fmla="*/ 561 h 935"/>
                <a:gd name="T10" fmla="*/ 1172 w 2760"/>
                <a:gd name="T11" fmla="*/ 589 h 935"/>
                <a:gd name="T12" fmla="*/ 1444 w 2760"/>
                <a:gd name="T13" fmla="*/ 497 h 935"/>
                <a:gd name="T14" fmla="*/ 768 w 2760"/>
                <a:gd name="T15" fmla="*/ 494 h 935"/>
                <a:gd name="T16" fmla="*/ 1005 w 2760"/>
                <a:gd name="T17" fmla="*/ 243 h 935"/>
                <a:gd name="T18" fmla="*/ 1558 w 2760"/>
                <a:gd name="T19" fmla="*/ 148 h 935"/>
                <a:gd name="T20" fmla="*/ 2048 w 2760"/>
                <a:gd name="T21" fmla="*/ 27 h 935"/>
                <a:gd name="T22" fmla="*/ 2338 w 2760"/>
                <a:gd name="T23" fmla="*/ 158 h 935"/>
                <a:gd name="T24" fmla="*/ 2760 w 2760"/>
                <a:gd name="T25" fmla="*/ 288 h 935"/>
                <a:gd name="T26" fmla="*/ 2760 w 2760"/>
                <a:gd name="T27" fmla="*/ 785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60" h="935">
                  <a:moveTo>
                    <a:pt x="2760" y="785"/>
                  </a:moveTo>
                  <a:cubicBezTo>
                    <a:pt x="2760" y="785"/>
                    <a:pt x="2328" y="629"/>
                    <a:pt x="2288" y="633"/>
                  </a:cubicBezTo>
                  <a:cubicBezTo>
                    <a:pt x="2248" y="636"/>
                    <a:pt x="1431" y="899"/>
                    <a:pt x="1244" y="917"/>
                  </a:cubicBezTo>
                  <a:cubicBezTo>
                    <a:pt x="1057" y="935"/>
                    <a:pt x="29" y="752"/>
                    <a:pt x="29" y="752"/>
                  </a:cubicBezTo>
                  <a:cubicBezTo>
                    <a:pt x="29" y="752"/>
                    <a:pt x="0" y="593"/>
                    <a:pt x="148" y="561"/>
                  </a:cubicBezTo>
                  <a:cubicBezTo>
                    <a:pt x="295" y="528"/>
                    <a:pt x="1172" y="589"/>
                    <a:pt x="1172" y="589"/>
                  </a:cubicBezTo>
                  <a:cubicBezTo>
                    <a:pt x="1444" y="497"/>
                    <a:pt x="1444" y="497"/>
                    <a:pt x="1444" y="497"/>
                  </a:cubicBezTo>
                  <a:cubicBezTo>
                    <a:pt x="1444" y="497"/>
                    <a:pt x="1373" y="551"/>
                    <a:pt x="768" y="494"/>
                  </a:cubicBezTo>
                  <a:cubicBezTo>
                    <a:pt x="768" y="494"/>
                    <a:pt x="697" y="284"/>
                    <a:pt x="1005" y="243"/>
                  </a:cubicBezTo>
                  <a:cubicBezTo>
                    <a:pt x="1310" y="203"/>
                    <a:pt x="1558" y="148"/>
                    <a:pt x="1558" y="148"/>
                  </a:cubicBezTo>
                  <a:cubicBezTo>
                    <a:pt x="1558" y="148"/>
                    <a:pt x="1737" y="0"/>
                    <a:pt x="2048" y="27"/>
                  </a:cubicBezTo>
                  <a:cubicBezTo>
                    <a:pt x="2301" y="49"/>
                    <a:pt x="2338" y="158"/>
                    <a:pt x="2338" y="158"/>
                  </a:cubicBezTo>
                  <a:cubicBezTo>
                    <a:pt x="2760" y="288"/>
                    <a:pt x="2760" y="288"/>
                    <a:pt x="2760" y="288"/>
                  </a:cubicBezTo>
                  <a:lnTo>
                    <a:pt x="2760" y="785"/>
                  </a:lnTo>
                  <a:close/>
                </a:path>
              </a:pathLst>
            </a:custGeom>
            <a:solidFill>
              <a:srgbClr val="FFC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33DEEE59-6475-22E1-1F75-151E21067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9591" y="5034247"/>
              <a:ext cx="504546" cy="333361"/>
            </a:xfrm>
            <a:custGeom>
              <a:avLst/>
              <a:gdLst>
                <a:gd name="T0" fmla="*/ 0 w 243"/>
                <a:gd name="T1" fmla="*/ 144 h 161"/>
                <a:gd name="T2" fmla="*/ 223 w 243"/>
                <a:gd name="T3" fmla="*/ 161 h 161"/>
                <a:gd name="T4" fmla="*/ 211 w 243"/>
                <a:gd name="T5" fmla="*/ 8 h 161"/>
                <a:gd name="T6" fmla="*/ 35 w 243"/>
                <a:gd name="T7" fmla="*/ 67 h 161"/>
                <a:gd name="T8" fmla="*/ 0 w 243"/>
                <a:gd name="T9" fmla="*/ 14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61">
                  <a:moveTo>
                    <a:pt x="0" y="144"/>
                  </a:moveTo>
                  <a:cubicBezTo>
                    <a:pt x="0" y="144"/>
                    <a:pt x="215" y="160"/>
                    <a:pt x="223" y="161"/>
                  </a:cubicBezTo>
                  <a:cubicBezTo>
                    <a:pt x="231" y="161"/>
                    <a:pt x="243" y="95"/>
                    <a:pt x="211" y="8"/>
                  </a:cubicBezTo>
                  <a:cubicBezTo>
                    <a:pt x="211" y="8"/>
                    <a:pt x="68" y="0"/>
                    <a:pt x="35" y="67"/>
                  </a:cubicBezTo>
                  <a:cubicBezTo>
                    <a:pt x="2" y="134"/>
                    <a:pt x="0" y="144"/>
                    <a:pt x="0" y="144"/>
                  </a:cubicBezTo>
                  <a:close/>
                </a:path>
              </a:pathLst>
            </a:custGeom>
            <a:solidFill>
              <a:srgbClr val="FFD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7C5067D9-39D4-6131-A005-7565F0276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9591" y="5005416"/>
              <a:ext cx="437875" cy="326154"/>
            </a:xfrm>
            <a:custGeom>
              <a:avLst/>
              <a:gdLst>
                <a:gd name="T0" fmla="*/ 0 w 211"/>
                <a:gd name="T1" fmla="*/ 158 h 158"/>
                <a:gd name="T2" fmla="*/ 76 w 211"/>
                <a:gd name="T3" fmla="*/ 32 h 158"/>
                <a:gd name="T4" fmla="*/ 211 w 211"/>
                <a:gd name="T5" fmla="*/ 22 h 158"/>
                <a:gd name="T6" fmla="*/ 0 w 211"/>
                <a:gd name="T7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158">
                  <a:moveTo>
                    <a:pt x="0" y="158"/>
                  </a:moveTo>
                  <a:cubicBezTo>
                    <a:pt x="0" y="158"/>
                    <a:pt x="14" y="57"/>
                    <a:pt x="76" y="32"/>
                  </a:cubicBezTo>
                  <a:cubicBezTo>
                    <a:pt x="148" y="2"/>
                    <a:pt x="211" y="22"/>
                    <a:pt x="211" y="22"/>
                  </a:cubicBezTo>
                  <a:cubicBezTo>
                    <a:pt x="211" y="22"/>
                    <a:pt x="58" y="0"/>
                    <a:pt x="0" y="158"/>
                  </a:cubicBezTo>
                  <a:close/>
                </a:path>
              </a:pathLst>
            </a:custGeom>
            <a:solidFill>
              <a:srgbClr val="EAA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8F9295EE-34E6-75F5-D666-648138DF7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229" y="5185611"/>
              <a:ext cx="2850686" cy="336965"/>
            </a:xfrm>
            <a:custGeom>
              <a:avLst/>
              <a:gdLst>
                <a:gd name="T0" fmla="*/ 0 w 1582"/>
                <a:gd name="T1" fmla="*/ 144 h 187"/>
                <a:gd name="T2" fmla="*/ 925 w 1582"/>
                <a:gd name="T3" fmla="*/ 187 h 187"/>
                <a:gd name="T4" fmla="*/ 1582 w 1582"/>
                <a:gd name="T5" fmla="*/ 0 h 187"/>
                <a:gd name="T6" fmla="*/ 962 w 1582"/>
                <a:gd name="T7" fmla="*/ 101 h 187"/>
                <a:gd name="T8" fmla="*/ 0 w 1582"/>
                <a:gd name="T9" fmla="*/ 14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2" h="187">
                  <a:moveTo>
                    <a:pt x="0" y="144"/>
                  </a:moveTo>
                  <a:lnTo>
                    <a:pt x="925" y="187"/>
                  </a:lnTo>
                  <a:lnTo>
                    <a:pt x="1582" y="0"/>
                  </a:lnTo>
                  <a:lnTo>
                    <a:pt x="962" y="101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EAA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D40DFEC0-FC66-FC94-0BB2-3E284CDBC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7933" y="5618079"/>
              <a:ext cx="468507" cy="322550"/>
            </a:xfrm>
            <a:custGeom>
              <a:avLst/>
              <a:gdLst>
                <a:gd name="T0" fmla="*/ 0 w 226"/>
                <a:gd name="T1" fmla="*/ 122 h 156"/>
                <a:gd name="T2" fmla="*/ 61 w 226"/>
                <a:gd name="T3" fmla="*/ 21 h 156"/>
                <a:gd name="T4" fmla="*/ 206 w 226"/>
                <a:gd name="T5" fmla="*/ 21 h 156"/>
                <a:gd name="T6" fmla="*/ 197 w 226"/>
                <a:gd name="T7" fmla="*/ 156 h 156"/>
                <a:gd name="T8" fmla="*/ 0 w 226"/>
                <a:gd name="T9" fmla="*/ 12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156">
                  <a:moveTo>
                    <a:pt x="0" y="122"/>
                  </a:moveTo>
                  <a:cubicBezTo>
                    <a:pt x="0" y="122"/>
                    <a:pt x="16" y="42"/>
                    <a:pt x="61" y="21"/>
                  </a:cubicBezTo>
                  <a:cubicBezTo>
                    <a:pt x="106" y="0"/>
                    <a:pt x="206" y="21"/>
                    <a:pt x="206" y="21"/>
                  </a:cubicBezTo>
                  <a:cubicBezTo>
                    <a:pt x="206" y="21"/>
                    <a:pt x="226" y="93"/>
                    <a:pt x="197" y="156"/>
                  </a:cubicBezTo>
                  <a:lnTo>
                    <a:pt x="0" y="122"/>
                  </a:lnTo>
                  <a:close/>
                </a:path>
              </a:pathLst>
            </a:custGeom>
            <a:solidFill>
              <a:srgbClr val="FFD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8DB25FF7-FDFF-1A40-AAF7-A16D2BCCE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3944" y="5583843"/>
              <a:ext cx="2638056" cy="513557"/>
            </a:xfrm>
            <a:custGeom>
              <a:avLst/>
              <a:gdLst>
                <a:gd name="T0" fmla="*/ 0 w 1464"/>
                <a:gd name="T1" fmla="*/ 285 h 285"/>
                <a:gd name="T2" fmla="*/ 924 w 1464"/>
                <a:gd name="T3" fmla="*/ 98 h 285"/>
                <a:gd name="T4" fmla="*/ 1464 w 1464"/>
                <a:gd name="T5" fmla="*/ 285 h 285"/>
                <a:gd name="T6" fmla="*/ 1464 w 1464"/>
                <a:gd name="T7" fmla="*/ 191 h 285"/>
                <a:gd name="T8" fmla="*/ 924 w 1464"/>
                <a:gd name="T9" fmla="*/ 0 h 285"/>
                <a:gd name="T10" fmla="*/ 0 w 1464"/>
                <a:gd name="T11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4" h="285">
                  <a:moveTo>
                    <a:pt x="0" y="285"/>
                  </a:moveTo>
                  <a:lnTo>
                    <a:pt x="924" y="98"/>
                  </a:lnTo>
                  <a:lnTo>
                    <a:pt x="1464" y="285"/>
                  </a:lnTo>
                  <a:lnTo>
                    <a:pt x="1464" y="191"/>
                  </a:lnTo>
                  <a:lnTo>
                    <a:pt x="924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EAA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032B46DF-0E78-88EF-7703-8BAB9F71F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7933" y="5520774"/>
              <a:ext cx="416251" cy="349578"/>
            </a:xfrm>
            <a:custGeom>
              <a:avLst/>
              <a:gdLst>
                <a:gd name="T0" fmla="*/ 0 w 201"/>
                <a:gd name="T1" fmla="*/ 169 h 169"/>
                <a:gd name="T2" fmla="*/ 201 w 201"/>
                <a:gd name="T3" fmla="*/ 68 h 169"/>
                <a:gd name="T4" fmla="*/ 0 w 201"/>
                <a:gd name="T5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" h="169">
                  <a:moveTo>
                    <a:pt x="0" y="169"/>
                  </a:moveTo>
                  <a:cubicBezTo>
                    <a:pt x="0" y="169"/>
                    <a:pt x="7" y="28"/>
                    <a:pt x="201" y="68"/>
                  </a:cubicBezTo>
                  <a:cubicBezTo>
                    <a:pt x="201" y="68"/>
                    <a:pt x="4" y="0"/>
                    <a:pt x="0" y="169"/>
                  </a:cubicBezTo>
                  <a:close/>
                </a:path>
              </a:pathLst>
            </a:custGeom>
            <a:solidFill>
              <a:srgbClr val="EAA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3" name="Group 111">
            <a:extLst>
              <a:ext uri="{FF2B5EF4-FFF2-40B4-BE49-F238E27FC236}">
                <a16:creationId xmlns:a16="http://schemas.microsoft.com/office/drawing/2014/main" id="{D7CDEBD5-F44C-F65B-3AF1-50E71D21C772}"/>
              </a:ext>
            </a:extLst>
          </p:cNvPr>
          <p:cNvGrpSpPr/>
          <p:nvPr/>
        </p:nvGrpSpPr>
        <p:grpSpPr>
          <a:xfrm>
            <a:off x="772862" y="2449799"/>
            <a:ext cx="2823433" cy="1601515"/>
            <a:chOff x="626777" y="1839284"/>
            <a:chExt cx="2823433" cy="1601515"/>
          </a:xfrm>
        </p:grpSpPr>
        <p:grpSp>
          <p:nvGrpSpPr>
            <p:cNvPr id="64" name="Group 112">
              <a:extLst>
                <a:ext uri="{FF2B5EF4-FFF2-40B4-BE49-F238E27FC236}">
                  <a16:creationId xmlns:a16="http://schemas.microsoft.com/office/drawing/2014/main" id="{FE868C0A-96A7-ED60-A443-FBB4D531E7D4}"/>
                </a:ext>
              </a:extLst>
            </p:cNvPr>
            <p:cNvGrpSpPr/>
            <p:nvPr/>
          </p:nvGrpSpPr>
          <p:grpSpPr>
            <a:xfrm>
              <a:off x="626777" y="1839284"/>
              <a:ext cx="2823433" cy="1601515"/>
              <a:chOff x="626777" y="1839284"/>
              <a:chExt cx="2823433" cy="1601515"/>
            </a:xfrm>
          </p:grpSpPr>
          <p:sp>
            <p:nvSpPr>
              <p:cNvPr id="66" name="Rounded Rectangle 114">
                <a:extLst>
                  <a:ext uri="{FF2B5EF4-FFF2-40B4-BE49-F238E27FC236}">
                    <a16:creationId xmlns:a16="http://schemas.microsoft.com/office/drawing/2014/main" id="{119603CE-2A93-572F-ABCC-E4A15757CA33}"/>
                  </a:ext>
                </a:extLst>
              </p:cNvPr>
              <p:cNvSpPr/>
              <p:nvPr/>
            </p:nvSpPr>
            <p:spPr>
              <a:xfrm>
                <a:off x="626778" y="1839284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AU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67" name="TextBox 115">
                <a:extLst>
                  <a:ext uri="{FF2B5EF4-FFF2-40B4-BE49-F238E27FC236}">
                    <a16:creationId xmlns:a16="http://schemas.microsoft.com/office/drawing/2014/main" id="{5FA12DCB-ED2B-EA3D-C43D-1B955879EC93}"/>
                  </a:ext>
                </a:extLst>
              </p:cNvPr>
              <p:cNvSpPr txBox="1"/>
              <p:nvPr/>
            </p:nvSpPr>
            <p:spPr>
              <a:xfrm>
                <a:off x="1376742" y="2027539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Inovacija</a:t>
                </a: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 </a:t>
                </a: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proizvoda</a:t>
                </a:r>
                <a:endParaRPr lang="en-AU" sz="14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endParaRPr>
              </a:p>
            </p:txBody>
          </p:sp>
          <p:sp>
            <p:nvSpPr>
              <p:cNvPr id="68" name="Text Placeholder 32">
                <a:extLst>
                  <a:ext uri="{FF2B5EF4-FFF2-40B4-BE49-F238E27FC236}">
                    <a16:creationId xmlns:a16="http://schemas.microsoft.com/office/drawing/2014/main" id="{11863092-7E04-003E-460E-994CB5DFB3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6777" y="2648814"/>
                <a:ext cx="2823433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dizajniranje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novih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proizvoda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koji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imaju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manji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utjecaj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okoliš</a:t>
                </a:r>
                <a:endParaRPr lang="en-US" sz="1800" dirty="0">
                  <a:solidFill>
                    <a:srgbClr val="656D78"/>
                  </a:solidFill>
                  <a:latin typeface="Source Sans Pro Light" panose="020B0403030403020204" pitchFamily="34" charset="0"/>
                  <a:ea typeface="Roboto Light" panose="02000000000000000000" pitchFamily="2" charset="0"/>
                  <a:cs typeface="Roboto Light" panose="02000000000000000000" pitchFamily="2" charset="0"/>
                </a:endParaRPr>
              </a:p>
            </p:txBody>
          </p:sp>
        </p:grpSp>
        <p:sp>
          <p:nvSpPr>
            <p:cNvPr id="65" name="Shape 2540">
              <a:extLst>
                <a:ext uri="{FF2B5EF4-FFF2-40B4-BE49-F238E27FC236}">
                  <a16:creationId xmlns:a16="http://schemas.microsoft.com/office/drawing/2014/main" id="{DE42F20D-0925-2EC7-3F1E-7818962C5E9F}"/>
                </a:ext>
              </a:extLst>
            </p:cNvPr>
            <p:cNvSpPr/>
            <p:nvPr/>
          </p:nvSpPr>
          <p:spPr>
            <a:xfrm>
              <a:off x="789460" y="2027539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69" name="Group 117">
            <a:extLst>
              <a:ext uri="{FF2B5EF4-FFF2-40B4-BE49-F238E27FC236}">
                <a16:creationId xmlns:a16="http://schemas.microsoft.com/office/drawing/2014/main" id="{FD5E0786-0DED-E305-AD21-17A9AC698DFF}"/>
              </a:ext>
            </a:extLst>
          </p:cNvPr>
          <p:cNvGrpSpPr/>
          <p:nvPr/>
        </p:nvGrpSpPr>
        <p:grpSpPr>
          <a:xfrm>
            <a:off x="3993914" y="2423748"/>
            <a:ext cx="2833384" cy="1601515"/>
            <a:chOff x="4698371" y="1819574"/>
            <a:chExt cx="2833384" cy="1601515"/>
          </a:xfrm>
        </p:grpSpPr>
        <p:grpSp>
          <p:nvGrpSpPr>
            <p:cNvPr id="70" name="Group 118">
              <a:extLst>
                <a:ext uri="{FF2B5EF4-FFF2-40B4-BE49-F238E27FC236}">
                  <a16:creationId xmlns:a16="http://schemas.microsoft.com/office/drawing/2014/main" id="{83876E8A-DDB1-5872-2C48-F84C87525758}"/>
                </a:ext>
              </a:extLst>
            </p:cNvPr>
            <p:cNvGrpSpPr/>
            <p:nvPr/>
          </p:nvGrpSpPr>
          <p:grpSpPr>
            <a:xfrm>
              <a:off x="4698371" y="1819574"/>
              <a:ext cx="2833384" cy="1601515"/>
              <a:chOff x="4698371" y="1819574"/>
              <a:chExt cx="2833384" cy="1601515"/>
            </a:xfrm>
          </p:grpSpPr>
          <p:sp>
            <p:nvSpPr>
              <p:cNvPr id="72" name="Rounded Rectangle 120">
                <a:extLst>
                  <a:ext uri="{FF2B5EF4-FFF2-40B4-BE49-F238E27FC236}">
                    <a16:creationId xmlns:a16="http://schemas.microsoft.com/office/drawing/2014/main" id="{D3EB2BA9-B7D6-D210-B6F6-766C5F1E8D34}"/>
                  </a:ext>
                </a:extLst>
              </p:cNvPr>
              <p:cNvSpPr/>
              <p:nvPr/>
            </p:nvSpPr>
            <p:spPr>
              <a:xfrm>
                <a:off x="4698371" y="1819574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73" name="TextBox 121">
                <a:extLst>
                  <a:ext uri="{FF2B5EF4-FFF2-40B4-BE49-F238E27FC236}">
                    <a16:creationId xmlns:a16="http://schemas.microsoft.com/office/drawing/2014/main" id="{A4D86AD8-9B6B-DE8A-E80E-763575FECE76}"/>
                  </a:ext>
                </a:extLst>
              </p:cNvPr>
              <p:cNvSpPr txBox="1"/>
              <p:nvPr/>
            </p:nvSpPr>
            <p:spPr>
              <a:xfrm>
                <a:off x="5448336" y="2007829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Inovacija</a:t>
                </a:r>
                <a:r>
                  <a:rPr lang="en-US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 </a:t>
                </a:r>
                <a:r>
                  <a:rPr lang="en-US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procesa</a:t>
                </a:r>
                <a:endParaRPr lang="en-AU" sz="14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endParaRPr>
              </a:p>
            </p:txBody>
          </p:sp>
          <p:sp>
            <p:nvSpPr>
              <p:cNvPr id="74" name="Text Placeholder 32">
                <a:extLst>
                  <a:ext uri="{FF2B5EF4-FFF2-40B4-BE49-F238E27FC236}">
                    <a16:creationId xmlns:a16="http://schemas.microsoft.com/office/drawing/2014/main" id="{E2FC649A-606D-67BE-2D48-AAD7B14211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8373" y="2629104"/>
                <a:ext cx="2833382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stvaranje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novih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ili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poboljšanje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postojećih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načina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proizvodnje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s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ciljem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smanjenja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utjecaja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okoliš</a:t>
                </a:r>
                <a:endParaRPr lang="en-US" sz="1800" dirty="0">
                  <a:solidFill>
                    <a:srgbClr val="656D78"/>
                  </a:solidFill>
                  <a:latin typeface="Source Sans Pro Light" panose="020B0403030403020204" pitchFamily="34" charset="0"/>
                  <a:ea typeface="Roboto Light" panose="02000000000000000000" pitchFamily="2" charset="0"/>
                  <a:cs typeface="Roboto Light" panose="02000000000000000000" pitchFamily="2" charset="0"/>
                </a:endParaRPr>
              </a:p>
            </p:txBody>
          </p:sp>
        </p:grpSp>
        <p:sp>
          <p:nvSpPr>
            <p:cNvPr id="71" name="Shape 2540">
              <a:extLst>
                <a:ext uri="{FF2B5EF4-FFF2-40B4-BE49-F238E27FC236}">
                  <a16:creationId xmlns:a16="http://schemas.microsoft.com/office/drawing/2014/main" id="{4FCC18A7-EB3C-DB31-F005-0648E7065308}"/>
                </a:ext>
              </a:extLst>
            </p:cNvPr>
            <p:cNvSpPr/>
            <p:nvPr/>
          </p:nvSpPr>
          <p:spPr>
            <a:xfrm>
              <a:off x="4861054" y="1996036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75" name="Group 123">
            <a:extLst>
              <a:ext uri="{FF2B5EF4-FFF2-40B4-BE49-F238E27FC236}">
                <a16:creationId xmlns:a16="http://schemas.microsoft.com/office/drawing/2014/main" id="{9E21889E-1953-00BC-2CF4-CBAA1374B46B}"/>
              </a:ext>
            </a:extLst>
          </p:cNvPr>
          <p:cNvGrpSpPr/>
          <p:nvPr/>
        </p:nvGrpSpPr>
        <p:grpSpPr>
          <a:xfrm>
            <a:off x="730665" y="4409862"/>
            <a:ext cx="2823433" cy="1601516"/>
            <a:chOff x="626777" y="3940087"/>
            <a:chExt cx="2823433" cy="1601516"/>
          </a:xfrm>
        </p:grpSpPr>
        <p:grpSp>
          <p:nvGrpSpPr>
            <p:cNvPr id="76" name="Group 124">
              <a:extLst>
                <a:ext uri="{FF2B5EF4-FFF2-40B4-BE49-F238E27FC236}">
                  <a16:creationId xmlns:a16="http://schemas.microsoft.com/office/drawing/2014/main" id="{05282651-87DA-37A9-0979-8FA0870C57BB}"/>
                </a:ext>
              </a:extLst>
            </p:cNvPr>
            <p:cNvGrpSpPr/>
            <p:nvPr/>
          </p:nvGrpSpPr>
          <p:grpSpPr>
            <a:xfrm>
              <a:off x="626777" y="3940087"/>
              <a:ext cx="2823433" cy="1601516"/>
              <a:chOff x="626777" y="3940087"/>
              <a:chExt cx="2823433" cy="1601516"/>
            </a:xfrm>
          </p:grpSpPr>
          <p:sp>
            <p:nvSpPr>
              <p:cNvPr id="78" name="Rounded Rectangle 126">
                <a:extLst>
                  <a:ext uri="{FF2B5EF4-FFF2-40B4-BE49-F238E27FC236}">
                    <a16:creationId xmlns:a16="http://schemas.microsoft.com/office/drawing/2014/main" id="{BEFAAE0E-7F85-811C-1550-27546D795C48}"/>
                  </a:ext>
                </a:extLst>
              </p:cNvPr>
              <p:cNvSpPr/>
              <p:nvPr/>
            </p:nvSpPr>
            <p:spPr>
              <a:xfrm>
                <a:off x="626777" y="3940087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lvl="0" algn="ctr"/>
                <a:endParaRPr lang="en-US" sz="2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9" name="TextBox 127">
                <a:extLst>
                  <a:ext uri="{FF2B5EF4-FFF2-40B4-BE49-F238E27FC236}">
                    <a16:creationId xmlns:a16="http://schemas.microsoft.com/office/drawing/2014/main" id="{BF90A849-EC71-C37F-6DEC-712186AE7EF6}"/>
                  </a:ext>
                </a:extLst>
              </p:cNvPr>
              <p:cNvSpPr txBox="1"/>
              <p:nvPr/>
            </p:nvSpPr>
            <p:spPr>
              <a:xfrm>
                <a:off x="1376744" y="3988305"/>
                <a:ext cx="1768620" cy="53687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Inovacija</a:t>
                </a: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 </a:t>
                </a: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poslovnog</a:t>
                </a: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 </a:t>
                </a: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modela</a:t>
                </a:r>
                <a:endParaRPr lang="en-AU" sz="14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endParaRPr>
              </a:p>
            </p:txBody>
          </p:sp>
          <p:sp>
            <p:nvSpPr>
              <p:cNvPr id="80" name="Text Placeholder 32">
                <a:extLst>
                  <a:ext uri="{FF2B5EF4-FFF2-40B4-BE49-F238E27FC236}">
                    <a16:creationId xmlns:a16="http://schemas.microsoft.com/office/drawing/2014/main" id="{A215C6AC-2A1C-95DD-C757-3CE62061EDA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6779" y="4749618"/>
                <a:ext cx="2823431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razvoj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novih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ili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optimizacija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postojećih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poslovnih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modela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s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ciljem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smanjenja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utjecaja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okoliš</a:t>
                </a:r>
                <a:endParaRPr lang="en-US" sz="1800" dirty="0">
                  <a:solidFill>
                    <a:srgbClr val="656D78"/>
                  </a:solidFill>
                  <a:latin typeface="Source Sans Pro Light" panose="020B0403030403020204" pitchFamily="34" charset="0"/>
                  <a:ea typeface="Roboto Light" panose="02000000000000000000" pitchFamily="2" charset="0"/>
                  <a:cs typeface="Roboto Light" panose="02000000000000000000" pitchFamily="2" charset="0"/>
                </a:endParaRPr>
              </a:p>
            </p:txBody>
          </p:sp>
        </p:grpSp>
        <p:sp>
          <p:nvSpPr>
            <p:cNvPr id="77" name="Shape 2540">
              <a:extLst>
                <a:ext uri="{FF2B5EF4-FFF2-40B4-BE49-F238E27FC236}">
                  <a16:creationId xmlns:a16="http://schemas.microsoft.com/office/drawing/2014/main" id="{AC59C433-B69C-C20E-4ACA-08A4B89FF0F0}"/>
                </a:ext>
              </a:extLst>
            </p:cNvPr>
            <p:cNvSpPr/>
            <p:nvPr/>
          </p:nvSpPr>
          <p:spPr>
            <a:xfrm>
              <a:off x="784485" y="41165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  <p:grpSp>
        <p:nvGrpSpPr>
          <p:cNvPr id="81" name="Group 129">
            <a:extLst>
              <a:ext uri="{FF2B5EF4-FFF2-40B4-BE49-F238E27FC236}">
                <a16:creationId xmlns:a16="http://schemas.microsoft.com/office/drawing/2014/main" id="{E36268AB-1ED5-3F69-922D-3A3F85EF03C6}"/>
              </a:ext>
            </a:extLst>
          </p:cNvPr>
          <p:cNvGrpSpPr/>
          <p:nvPr/>
        </p:nvGrpSpPr>
        <p:grpSpPr>
          <a:xfrm>
            <a:off x="3993915" y="4550602"/>
            <a:ext cx="2833384" cy="1601516"/>
            <a:chOff x="4698371" y="3950877"/>
            <a:chExt cx="2833384" cy="1601516"/>
          </a:xfrm>
        </p:grpSpPr>
        <p:grpSp>
          <p:nvGrpSpPr>
            <p:cNvPr id="82" name="Group 130">
              <a:extLst>
                <a:ext uri="{FF2B5EF4-FFF2-40B4-BE49-F238E27FC236}">
                  <a16:creationId xmlns:a16="http://schemas.microsoft.com/office/drawing/2014/main" id="{645E8989-67B3-811C-4E14-DAE249A37C01}"/>
                </a:ext>
              </a:extLst>
            </p:cNvPr>
            <p:cNvGrpSpPr/>
            <p:nvPr/>
          </p:nvGrpSpPr>
          <p:grpSpPr>
            <a:xfrm>
              <a:off x="4698371" y="3950877"/>
              <a:ext cx="2833384" cy="1601516"/>
              <a:chOff x="4698371" y="3950877"/>
              <a:chExt cx="2833384" cy="1601516"/>
            </a:xfrm>
          </p:grpSpPr>
          <p:sp>
            <p:nvSpPr>
              <p:cNvPr id="84" name="Rounded Rectangle 132">
                <a:extLst>
                  <a:ext uri="{FF2B5EF4-FFF2-40B4-BE49-F238E27FC236}">
                    <a16:creationId xmlns:a16="http://schemas.microsoft.com/office/drawing/2014/main" id="{D6C354EA-0B01-E6B7-B4E5-53DDFEFBD5D2}"/>
                  </a:ext>
                </a:extLst>
              </p:cNvPr>
              <p:cNvSpPr/>
              <p:nvPr/>
            </p:nvSpPr>
            <p:spPr>
              <a:xfrm>
                <a:off x="4698371" y="3950877"/>
                <a:ext cx="604695" cy="604695"/>
              </a:xfrm>
              <a:prstGeom prst="roundRect">
                <a:avLst>
                  <a:gd name="adj" fmla="val 50000"/>
                </a:avLst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AU" sz="24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  <p:sp>
            <p:nvSpPr>
              <p:cNvPr id="85" name="TextBox 133">
                <a:extLst>
                  <a:ext uri="{FF2B5EF4-FFF2-40B4-BE49-F238E27FC236}">
                    <a16:creationId xmlns:a16="http://schemas.microsoft.com/office/drawing/2014/main" id="{830C0654-9BFB-08EF-F792-60B62BFDFC1D}"/>
                  </a:ext>
                </a:extLst>
              </p:cNvPr>
              <p:cNvSpPr txBox="1"/>
              <p:nvPr/>
            </p:nvSpPr>
            <p:spPr>
              <a:xfrm>
                <a:off x="5448336" y="4139132"/>
                <a:ext cx="1768620" cy="25680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Bihevioralna</a:t>
                </a:r>
                <a:r>
                  <a:rPr lang="en-AU" sz="1400" b="1" dirty="0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 </a:t>
                </a:r>
                <a:r>
                  <a:rPr lang="en-AU" sz="1400" b="1" dirty="0" err="1">
                    <a:solidFill>
                      <a:srgbClr val="656D78"/>
                    </a:solidFill>
                    <a:latin typeface="Source Sans Pro" panose="020B0503030403020204" pitchFamily="34" charset="0"/>
                    <a:ea typeface="Roboto Black" panose="02000000000000000000" pitchFamily="2" charset="0"/>
                    <a:cs typeface="Roboto Black" panose="02000000000000000000" pitchFamily="2" charset="0"/>
                  </a:rPr>
                  <a:t>inovacija</a:t>
                </a:r>
                <a:endParaRPr lang="en-AU" sz="1400" b="1" dirty="0">
                  <a:solidFill>
                    <a:srgbClr val="656D78"/>
                  </a:solidFill>
                  <a:latin typeface="Source Sans Pro" panose="020B0503030403020204" pitchFamily="34" charset="0"/>
                  <a:ea typeface="Roboto Black" panose="02000000000000000000" pitchFamily="2" charset="0"/>
                  <a:cs typeface="Roboto Black" panose="02000000000000000000" pitchFamily="2" charset="0"/>
                </a:endParaRPr>
              </a:p>
            </p:txBody>
          </p:sp>
          <p:sp>
            <p:nvSpPr>
              <p:cNvPr id="86" name="Text Placeholder 32">
                <a:extLst>
                  <a:ext uri="{FF2B5EF4-FFF2-40B4-BE49-F238E27FC236}">
                    <a16:creationId xmlns:a16="http://schemas.microsoft.com/office/drawing/2014/main" id="{8F8CF4CD-3046-DA8B-E5DF-E10E294668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8373" y="4760408"/>
                <a:ext cx="2833382" cy="79198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poticanje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promjena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u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ponašanju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potrošača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s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ciljem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smanjenja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utjecaja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na</a:t>
                </a:r>
                <a:r>
                  <a:rPr lang="en-US" sz="1800" dirty="0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 </a:t>
                </a:r>
                <a:r>
                  <a:rPr lang="en-US" sz="1800" dirty="0" err="1">
                    <a:solidFill>
                      <a:srgbClr val="656D78"/>
                    </a:solidFill>
                    <a:latin typeface="Source Sans Pro Light" panose="020B0403030403020204" pitchFamily="34" charset="0"/>
                    <a:ea typeface="Roboto Light" panose="02000000000000000000" pitchFamily="2" charset="0"/>
                    <a:cs typeface="Roboto Light" panose="02000000000000000000" pitchFamily="2" charset="0"/>
                  </a:rPr>
                  <a:t>okoliš</a:t>
                </a:r>
                <a:endParaRPr lang="en-US" sz="1800" dirty="0">
                  <a:solidFill>
                    <a:srgbClr val="656D78"/>
                  </a:solidFill>
                  <a:latin typeface="Source Sans Pro Light" panose="020B0403030403020204" pitchFamily="34" charset="0"/>
                  <a:ea typeface="Roboto Light" panose="02000000000000000000" pitchFamily="2" charset="0"/>
                  <a:cs typeface="Roboto Light" panose="02000000000000000000" pitchFamily="2" charset="0"/>
                </a:endParaRPr>
              </a:p>
            </p:txBody>
          </p:sp>
        </p:grpSp>
        <p:sp>
          <p:nvSpPr>
            <p:cNvPr id="83" name="Shape 2540">
              <a:extLst>
                <a:ext uri="{FF2B5EF4-FFF2-40B4-BE49-F238E27FC236}">
                  <a16:creationId xmlns:a16="http://schemas.microsoft.com/office/drawing/2014/main" id="{B4361664-1DAB-2DE1-EA87-9A2AE0D4F5AF}"/>
                </a:ext>
              </a:extLst>
            </p:cNvPr>
            <p:cNvSpPr/>
            <p:nvPr/>
          </p:nvSpPr>
          <p:spPr>
            <a:xfrm>
              <a:off x="4858178" y="4116550"/>
              <a:ext cx="279328" cy="27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2" y="6661"/>
                  </a:moveTo>
                  <a:cubicBezTo>
                    <a:pt x="20540" y="6471"/>
                    <a:pt x="20228" y="6473"/>
                    <a:pt x="20038" y="6667"/>
                  </a:cubicBezTo>
                  <a:cubicBezTo>
                    <a:pt x="19903" y="6804"/>
                    <a:pt x="19870" y="7000"/>
                    <a:pt x="19929" y="7171"/>
                  </a:cubicBezTo>
                  <a:lnTo>
                    <a:pt x="19918" y="7175"/>
                  </a:lnTo>
                  <a:cubicBezTo>
                    <a:pt x="20365" y="8298"/>
                    <a:pt x="20618" y="951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5378" y="20618"/>
                    <a:pt x="982" y="16223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3575" y="982"/>
                    <a:pt x="16077" y="2136"/>
                    <a:pt x="17862" y="3989"/>
                  </a:cubicBezTo>
                  <a:lnTo>
                    <a:pt x="17868" y="3982"/>
                  </a:lnTo>
                  <a:cubicBezTo>
                    <a:pt x="18062" y="4157"/>
                    <a:pt x="18359" y="4153"/>
                    <a:pt x="18544" y="3965"/>
                  </a:cubicBezTo>
                  <a:cubicBezTo>
                    <a:pt x="18734" y="3771"/>
                    <a:pt x="18732" y="3461"/>
                    <a:pt x="18539" y="3270"/>
                  </a:cubicBezTo>
                  <a:cubicBezTo>
                    <a:pt x="18520" y="3252"/>
                    <a:pt x="18496" y="3244"/>
                    <a:pt x="18476" y="3230"/>
                  </a:cubicBezTo>
                  <a:cubicBezTo>
                    <a:pt x="16521" y="1241"/>
                    <a:pt x="1381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5" y="21600"/>
                    <a:pt x="21600" y="16764"/>
                    <a:pt x="21600" y="10800"/>
                  </a:cubicBezTo>
                  <a:cubicBezTo>
                    <a:pt x="21600" y="9412"/>
                    <a:pt x="21329" y="8089"/>
                    <a:pt x="20851" y="6869"/>
                  </a:cubicBezTo>
                  <a:cubicBezTo>
                    <a:pt x="20828" y="6794"/>
                    <a:pt x="20793" y="6721"/>
                    <a:pt x="20732" y="6661"/>
                  </a:cubicBezTo>
                  <a:moveTo>
                    <a:pt x="10792" y="13534"/>
                  </a:moveTo>
                  <a:lnTo>
                    <a:pt x="6238" y="8980"/>
                  </a:lnTo>
                  <a:cubicBezTo>
                    <a:pt x="6149" y="8891"/>
                    <a:pt x="6027" y="8836"/>
                    <a:pt x="5891" y="8836"/>
                  </a:cubicBezTo>
                  <a:cubicBezTo>
                    <a:pt x="5620" y="8836"/>
                    <a:pt x="5400" y="9056"/>
                    <a:pt x="5400" y="9327"/>
                  </a:cubicBezTo>
                  <a:cubicBezTo>
                    <a:pt x="5400" y="9463"/>
                    <a:pt x="5455" y="9585"/>
                    <a:pt x="5544" y="9675"/>
                  </a:cubicBezTo>
                  <a:lnTo>
                    <a:pt x="10453" y="14583"/>
                  </a:lnTo>
                  <a:cubicBezTo>
                    <a:pt x="10542" y="14672"/>
                    <a:pt x="10664" y="14727"/>
                    <a:pt x="10800" y="14727"/>
                  </a:cubicBezTo>
                  <a:cubicBezTo>
                    <a:pt x="10940" y="14727"/>
                    <a:pt x="11064" y="14668"/>
                    <a:pt x="11154" y="14574"/>
                  </a:cubicBezTo>
                  <a:lnTo>
                    <a:pt x="11155" y="14576"/>
                  </a:lnTo>
                  <a:lnTo>
                    <a:pt x="19353" y="5988"/>
                  </a:lnTo>
                  <a:cubicBezTo>
                    <a:pt x="19353" y="5989"/>
                    <a:pt x="19354" y="5990"/>
                    <a:pt x="19354" y="5991"/>
                  </a:cubicBezTo>
                  <a:lnTo>
                    <a:pt x="20055" y="5255"/>
                  </a:lnTo>
                  <a:cubicBezTo>
                    <a:pt x="20055" y="5255"/>
                    <a:pt x="20054" y="5254"/>
                    <a:pt x="20054" y="5253"/>
                  </a:cubicBezTo>
                  <a:lnTo>
                    <a:pt x="21464" y="3775"/>
                  </a:lnTo>
                  <a:lnTo>
                    <a:pt x="21463" y="3774"/>
                  </a:lnTo>
                  <a:cubicBezTo>
                    <a:pt x="21547" y="3686"/>
                    <a:pt x="21600" y="3567"/>
                    <a:pt x="21600" y="3436"/>
                  </a:cubicBezTo>
                  <a:cubicBezTo>
                    <a:pt x="21600" y="3166"/>
                    <a:pt x="21380" y="2945"/>
                    <a:pt x="21109" y="2945"/>
                  </a:cubicBezTo>
                  <a:cubicBezTo>
                    <a:pt x="20969" y="2945"/>
                    <a:pt x="20844" y="3005"/>
                    <a:pt x="20755" y="3099"/>
                  </a:cubicBezTo>
                  <a:lnTo>
                    <a:pt x="20754" y="3097"/>
                  </a:lnTo>
                  <a:lnTo>
                    <a:pt x="19493" y="4419"/>
                  </a:lnTo>
                  <a:cubicBezTo>
                    <a:pt x="19492" y="4418"/>
                    <a:pt x="19491" y="4416"/>
                    <a:pt x="19490" y="4415"/>
                  </a:cubicBezTo>
                  <a:lnTo>
                    <a:pt x="18805" y="5133"/>
                  </a:lnTo>
                  <a:cubicBezTo>
                    <a:pt x="18806" y="5134"/>
                    <a:pt x="18807" y="5136"/>
                    <a:pt x="18807" y="5137"/>
                  </a:cubicBezTo>
                  <a:cubicBezTo>
                    <a:pt x="18807" y="5137"/>
                    <a:pt x="10792" y="13534"/>
                    <a:pt x="10792" y="1353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Source Sans Pro Light" charset="0"/>
                <a:ea typeface="Source Sans Pro Light" charset="0"/>
                <a:cs typeface="Source Sans Pro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514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zelena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8799" y="1873912"/>
            <a:ext cx="5203159" cy="4023360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Primjeri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zelenih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</a:rPr>
              <a:t>:</a:t>
            </a:r>
          </a:p>
          <a:p>
            <a:endParaRPr lang="en-US" dirty="0"/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Električna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vozila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Obnovljivi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izvori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energije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pakiranje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Tehnologije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očuvanja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vode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Group 18">
            <a:extLst>
              <a:ext uri="{FF2B5EF4-FFF2-40B4-BE49-F238E27FC236}">
                <a16:creationId xmlns:a16="http://schemas.microsoft.com/office/drawing/2014/main" id="{F960F253-FDA0-AC45-B7D6-EA4F448557C5}"/>
              </a:ext>
            </a:extLst>
          </p:cNvPr>
          <p:cNvGrpSpPr>
            <a:grpSpLocks noChangeAspect="1"/>
          </p:cNvGrpSpPr>
          <p:nvPr/>
        </p:nvGrpSpPr>
        <p:grpSpPr>
          <a:xfrm>
            <a:off x="1306979" y="1949113"/>
            <a:ext cx="2923493" cy="4146140"/>
            <a:chOff x="594537" y="1433146"/>
            <a:chExt cx="3590923" cy="5092698"/>
          </a:xfrm>
        </p:grpSpPr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id="{FA66DFD6-DBB2-0F5C-3095-E8EB14A1A84F}"/>
                </a:ext>
              </a:extLst>
            </p:cNvPr>
            <p:cNvGrpSpPr/>
            <p:nvPr/>
          </p:nvGrpSpPr>
          <p:grpSpPr>
            <a:xfrm>
              <a:off x="980299" y="3863608"/>
              <a:ext cx="3205161" cy="2662236"/>
              <a:chOff x="980299" y="3863608"/>
              <a:chExt cx="3205161" cy="2662236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A7BBD207-70CB-33C2-E167-1362A0FFF45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75711" y="3863608"/>
                <a:ext cx="1585912" cy="1585912"/>
              </a:xfrm>
              <a:custGeom>
                <a:avLst/>
                <a:gdLst>
                  <a:gd name="T0" fmla="*/ 828 w 929"/>
                  <a:gd name="T1" fmla="*/ 371 h 929"/>
                  <a:gd name="T2" fmla="*/ 782 w 929"/>
                  <a:gd name="T3" fmla="*/ 312 h 929"/>
                  <a:gd name="T4" fmla="*/ 819 w 929"/>
                  <a:gd name="T5" fmla="*/ 242 h 929"/>
                  <a:gd name="T6" fmla="*/ 819 w 929"/>
                  <a:gd name="T7" fmla="*/ 162 h 929"/>
                  <a:gd name="T8" fmla="*/ 727 w 929"/>
                  <a:gd name="T9" fmla="*/ 94 h 929"/>
                  <a:gd name="T10" fmla="*/ 655 w 929"/>
                  <a:gd name="T11" fmla="*/ 142 h 929"/>
                  <a:gd name="T12" fmla="*/ 617 w 929"/>
                  <a:gd name="T13" fmla="*/ 147 h 929"/>
                  <a:gd name="T14" fmla="*/ 558 w 929"/>
                  <a:gd name="T15" fmla="*/ 102 h 929"/>
                  <a:gd name="T16" fmla="*/ 501 w 929"/>
                  <a:gd name="T17" fmla="*/ 0 h 929"/>
                  <a:gd name="T18" fmla="*/ 371 w 929"/>
                  <a:gd name="T19" fmla="*/ 57 h 929"/>
                  <a:gd name="T20" fmla="*/ 347 w 929"/>
                  <a:gd name="T21" fmla="*/ 132 h 929"/>
                  <a:gd name="T22" fmla="*/ 296 w 929"/>
                  <a:gd name="T23" fmla="*/ 150 h 929"/>
                  <a:gd name="T24" fmla="*/ 242 w 929"/>
                  <a:gd name="T25" fmla="*/ 111 h 929"/>
                  <a:gd name="T26" fmla="*/ 162 w 929"/>
                  <a:gd name="T27" fmla="*/ 111 h 929"/>
                  <a:gd name="T28" fmla="*/ 110 w 929"/>
                  <a:gd name="T29" fmla="*/ 242 h 929"/>
                  <a:gd name="T30" fmla="*/ 147 w 929"/>
                  <a:gd name="T31" fmla="*/ 312 h 929"/>
                  <a:gd name="T32" fmla="*/ 101 w 929"/>
                  <a:gd name="T33" fmla="*/ 371 h 929"/>
                  <a:gd name="T34" fmla="*/ 0 w 929"/>
                  <a:gd name="T35" fmla="*/ 428 h 929"/>
                  <a:gd name="T36" fmla="*/ 57 w 929"/>
                  <a:gd name="T37" fmla="*/ 558 h 929"/>
                  <a:gd name="T38" fmla="*/ 132 w 929"/>
                  <a:gd name="T39" fmla="*/ 582 h 929"/>
                  <a:gd name="T40" fmla="*/ 142 w 929"/>
                  <a:gd name="T41" fmla="*/ 655 h 929"/>
                  <a:gd name="T42" fmla="*/ 110 w 929"/>
                  <a:gd name="T43" fmla="*/ 767 h 929"/>
                  <a:gd name="T44" fmla="*/ 202 w 929"/>
                  <a:gd name="T45" fmla="*/ 836 h 929"/>
                  <a:gd name="T46" fmla="*/ 274 w 929"/>
                  <a:gd name="T47" fmla="*/ 787 h 929"/>
                  <a:gd name="T48" fmla="*/ 312 w 929"/>
                  <a:gd name="T49" fmla="*/ 782 h 929"/>
                  <a:gd name="T50" fmla="*/ 371 w 929"/>
                  <a:gd name="T51" fmla="*/ 828 h 929"/>
                  <a:gd name="T52" fmla="*/ 428 w 929"/>
                  <a:gd name="T53" fmla="*/ 929 h 929"/>
                  <a:gd name="T54" fmla="*/ 558 w 929"/>
                  <a:gd name="T55" fmla="*/ 872 h 929"/>
                  <a:gd name="T56" fmla="*/ 581 w 929"/>
                  <a:gd name="T57" fmla="*/ 797 h 929"/>
                  <a:gd name="T58" fmla="*/ 632 w 929"/>
                  <a:gd name="T59" fmla="*/ 779 h 929"/>
                  <a:gd name="T60" fmla="*/ 687 w 929"/>
                  <a:gd name="T61" fmla="*/ 819 h 929"/>
                  <a:gd name="T62" fmla="*/ 767 w 929"/>
                  <a:gd name="T63" fmla="*/ 819 h 929"/>
                  <a:gd name="T64" fmla="*/ 819 w 929"/>
                  <a:gd name="T65" fmla="*/ 687 h 929"/>
                  <a:gd name="T66" fmla="*/ 782 w 929"/>
                  <a:gd name="T67" fmla="*/ 617 h 929"/>
                  <a:gd name="T68" fmla="*/ 828 w 929"/>
                  <a:gd name="T69" fmla="*/ 558 h 929"/>
                  <a:gd name="T70" fmla="*/ 929 w 929"/>
                  <a:gd name="T71" fmla="*/ 501 h 929"/>
                  <a:gd name="T72" fmla="*/ 872 w 929"/>
                  <a:gd name="T73" fmla="*/ 371 h 929"/>
                  <a:gd name="T74" fmla="*/ 298 w 929"/>
                  <a:gd name="T75" fmla="*/ 465 h 929"/>
                  <a:gd name="T76" fmla="*/ 631 w 929"/>
                  <a:gd name="T77" fmla="*/ 465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29" h="929">
                    <a:moveTo>
                      <a:pt x="872" y="371"/>
                    </a:moveTo>
                    <a:cubicBezTo>
                      <a:pt x="828" y="371"/>
                      <a:pt x="828" y="371"/>
                      <a:pt x="828" y="371"/>
                    </a:cubicBezTo>
                    <a:cubicBezTo>
                      <a:pt x="815" y="371"/>
                      <a:pt x="801" y="361"/>
                      <a:pt x="797" y="348"/>
                    </a:cubicBezTo>
                    <a:cubicBezTo>
                      <a:pt x="793" y="336"/>
                      <a:pt x="788" y="324"/>
                      <a:pt x="782" y="312"/>
                    </a:cubicBezTo>
                    <a:cubicBezTo>
                      <a:pt x="776" y="300"/>
                      <a:pt x="778" y="283"/>
                      <a:pt x="787" y="274"/>
                    </a:cubicBezTo>
                    <a:cubicBezTo>
                      <a:pt x="819" y="242"/>
                      <a:pt x="819" y="242"/>
                      <a:pt x="819" y="242"/>
                    </a:cubicBezTo>
                    <a:cubicBezTo>
                      <a:pt x="829" y="232"/>
                      <a:pt x="835" y="217"/>
                      <a:pt x="835" y="202"/>
                    </a:cubicBezTo>
                    <a:cubicBezTo>
                      <a:pt x="835" y="187"/>
                      <a:pt x="829" y="173"/>
                      <a:pt x="819" y="162"/>
                    </a:cubicBezTo>
                    <a:cubicBezTo>
                      <a:pt x="767" y="111"/>
                      <a:pt x="767" y="111"/>
                      <a:pt x="767" y="111"/>
                    </a:cubicBezTo>
                    <a:cubicBezTo>
                      <a:pt x="756" y="100"/>
                      <a:pt x="742" y="94"/>
                      <a:pt x="727" y="94"/>
                    </a:cubicBezTo>
                    <a:cubicBezTo>
                      <a:pt x="712" y="94"/>
                      <a:pt x="697" y="100"/>
                      <a:pt x="687" y="111"/>
                    </a:cubicBezTo>
                    <a:cubicBezTo>
                      <a:pt x="655" y="142"/>
                      <a:pt x="655" y="142"/>
                      <a:pt x="655" y="142"/>
                    </a:cubicBezTo>
                    <a:cubicBezTo>
                      <a:pt x="650" y="147"/>
                      <a:pt x="641" y="150"/>
                      <a:pt x="632" y="150"/>
                    </a:cubicBezTo>
                    <a:cubicBezTo>
                      <a:pt x="627" y="150"/>
                      <a:pt x="621" y="149"/>
                      <a:pt x="617" y="147"/>
                    </a:cubicBezTo>
                    <a:cubicBezTo>
                      <a:pt x="605" y="141"/>
                      <a:pt x="593" y="136"/>
                      <a:pt x="581" y="132"/>
                    </a:cubicBezTo>
                    <a:cubicBezTo>
                      <a:pt x="568" y="128"/>
                      <a:pt x="558" y="114"/>
                      <a:pt x="558" y="102"/>
                    </a:cubicBezTo>
                    <a:cubicBezTo>
                      <a:pt x="558" y="57"/>
                      <a:pt x="558" y="57"/>
                      <a:pt x="558" y="57"/>
                    </a:cubicBezTo>
                    <a:cubicBezTo>
                      <a:pt x="558" y="26"/>
                      <a:pt x="532" y="0"/>
                      <a:pt x="501" y="0"/>
                    </a:cubicBezTo>
                    <a:cubicBezTo>
                      <a:pt x="428" y="0"/>
                      <a:pt x="428" y="0"/>
                      <a:pt x="428" y="0"/>
                    </a:cubicBezTo>
                    <a:cubicBezTo>
                      <a:pt x="397" y="0"/>
                      <a:pt x="371" y="26"/>
                      <a:pt x="371" y="57"/>
                    </a:cubicBezTo>
                    <a:cubicBezTo>
                      <a:pt x="371" y="102"/>
                      <a:pt x="371" y="102"/>
                      <a:pt x="371" y="102"/>
                    </a:cubicBezTo>
                    <a:cubicBezTo>
                      <a:pt x="371" y="114"/>
                      <a:pt x="360" y="128"/>
                      <a:pt x="347" y="132"/>
                    </a:cubicBezTo>
                    <a:cubicBezTo>
                      <a:pt x="335" y="136"/>
                      <a:pt x="323" y="141"/>
                      <a:pt x="312" y="147"/>
                    </a:cubicBezTo>
                    <a:cubicBezTo>
                      <a:pt x="307" y="149"/>
                      <a:pt x="302" y="150"/>
                      <a:pt x="296" y="150"/>
                    </a:cubicBezTo>
                    <a:cubicBezTo>
                      <a:pt x="287" y="150"/>
                      <a:pt x="279" y="147"/>
                      <a:pt x="274" y="142"/>
                    </a:cubicBezTo>
                    <a:cubicBezTo>
                      <a:pt x="242" y="111"/>
                      <a:pt x="242" y="111"/>
                      <a:pt x="242" y="111"/>
                    </a:cubicBezTo>
                    <a:cubicBezTo>
                      <a:pt x="231" y="100"/>
                      <a:pt x="217" y="94"/>
                      <a:pt x="202" y="94"/>
                    </a:cubicBezTo>
                    <a:cubicBezTo>
                      <a:pt x="187" y="94"/>
                      <a:pt x="172" y="100"/>
                      <a:pt x="162" y="111"/>
                    </a:cubicBezTo>
                    <a:cubicBezTo>
                      <a:pt x="110" y="162"/>
                      <a:pt x="110" y="162"/>
                      <a:pt x="110" y="162"/>
                    </a:cubicBezTo>
                    <a:cubicBezTo>
                      <a:pt x="88" y="184"/>
                      <a:pt x="88" y="220"/>
                      <a:pt x="110" y="242"/>
                    </a:cubicBezTo>
                    <a:cubicBezTo>
                      <a:pt x="142" y="274"/>
                      <a:pt x="142" y="274"/>
                      <a:pt x="142" y="274"/>
                    </a:cubicBezTo>
                    <a:cubicBezTo>
                      <a:pt x="150" y="283"/>
                      <a:pt x="153" y="300"/>
                      <a:pt x="147" y="312"/>
                    </a:cubicBezTo>
                    <a:cubicBezTo>
                      <a:pt x="141" y="324"/>
                      <a:pt x="136" y="336"/>
                      <a:pt x="132" y="348"/>
                    </a:cubicBezTo>
                    <a:cubicBezTo>
                      <a:pt x="127" y="361"/>
                      <a:pt x="113" y="371"/>
                      <a:pt x="101" y="371"/>
                    </a:cubicBezTo>
                    <a:cubicBezTo>
                      <a:pt x="57" y="371"/>
                      <a:pt x="57" y="371"/>
                      <a:pt x="57" y="371"/>
                    </a:cubicBezTo>
                    <a:cubicBezTo>
                      <a:pt x="25" y="371"/>
                      <a:pt x="0" y="397"/>
                      <a:pt x="0" y="428"/>
                    </a:cubicBezTo>
                    <a:cubicBezTo>
                      <a:pt x="0" y="501"/>
                      <a:pt x="0" y="501"/>
                      <a:pt x="0" y="501"/>
                    </a:cubicBezTo>
                    <a:cubicBezTo>
                      <a:pt x="0" y="532"/>
                      <a:pt x="25" y="558"/>
                      <a:pt x="57" y="558"/>
                    </a:cubicBezTo>
                    <a:cubicBezTo>
                      <a:pt x="101" y="558"/>
                      <a:pt x="101" y="558"/>
                      <a:pt x="101" y="558"/>
                    </a:cubicBezTo>
                    <a:cubicBezTo>
                      <a:pt x="113" y="558"/>
                      <a:pt x="127" y="569"/>
                      <a:pt x="132" y="582"/>
                    </a:cubicBezTo>
                    <a:cubicBezTo>
                      <a:pt x="136" y="594"/>
                      <a:pt x="141" y="606"/>
                      <a:pt x="147" y="617"/>
                    </a:cubicBezTo>
                    <a:cubicBezTo>
                      <a:pt x="152" y="629"/>
                      <a:pt x="150" y="647"/>
                      <a:pt x="142" y="655"/>
                    </a:cubicBezTo>
                    <a:cubicBezTo>
                      <a:pt x="110" y="687"/>
                      <a:pt x="110" y="687"/>
                      <a:pt x="110" y="687"/>
                    </a:cubicBezTo>
                    <a:cubicBezTo>
                      <a:pt x="88" y="709"/>
                      <a:pt x="88" y="745"/>
                      <a:pt x="110" y="767"/>
                    </a:cubicBezTo>
                    <a:cubicBezTo>
                      <a:pt x="162" y="819"/>
                      <a:pt x="162" y="819"/>
                      <a:pt x="162" y="819"/>
                    </a:cubicBezTo>
                    <a:cubicBezTo>
                      <a:pt x="172" y="830"/>
                      <a:pt x="187" y="836"/>
                      <a:pt x="202" y="836"/>
                    </a:cubicBezTo>
                    <a:cubicBezTo>
                      <a:pt x="217" y="836"/>
                      <a:pt x="231" y="830"/>
                      <a:pt x="242" y="819"/>
                    </a:cubicBezTo>
                    <a:cubicBezTo>
                      <a:pt x="274" y="787"/>
                      <a:pt x="274" y="787"/>
                      <a:pt x="274" y="787"/>
                    </a:cubicBezTo>
                    <a:cubicBezTo>
                      <a:pt x="279" y="782"/>
                      <a:pt x="287" y="779"/>
                      <a:pt x="296" y="779"/>
                    </a:cubicBezTo>
                    <a:cubicBezTo>
                      <a:pt x="302" y="779"/>
                      <a:pt x="308" y="780"/>
                      <a:pt x="312" y="782"/>
                    </a:cubicBezTo>
                    <a:cubicBezTo>
                      <a:pt x="323" y="788"/>
                      <a:pt x="335" y="793"/>
                      <a:pt x="347" y="797"/>
                    </a:cubicBezTo>
                    <a:cubicBezTo>
                      <a:pt x="360" y="802"/>
                      <a:pt x="371" y="816"/>
                      <a:pt x="371" y="828"/>
                    </a:cubicBezTo>
                    <a:cubicBezTo>
                      <a:pt x="371" y="872"/>
                      <a:pt x="371" y="872"/>
                      <a:pt x="371" y="872"/>
                    </a:cubicBezTo>
                    <a:cubicBezTo>
                      <a:pt x="371" y="904"/>
                      <a:pt x="397" y="929"/>
                      <a:pt x="428" y="929"/>
                    </a:cubicBezTo>
                    <a:cubicBezTo>
                      <a:pt x="501" y="929"/>
                      <a:pt x="501" y="929"/>
                      <a:pt x="501" y="929"/>
                    </a:cubicBezTo>
                    <a:cubicBezTo>
                      <a:pt x="532" y="929"/>
                      <a:pt x="558" y="904"/>
                      <a:pt x="558" y="872"/>
                    </a:cubicBezTo>
                    <a:cubicBezTo>
                      <a:pt x="558" y="828"/>
                      <a:pt x="558" y="828"/>
                      <a:pt x="558" y="828"/>
                    </a:cubicBezTo>
                    <a:cubicBezTo>
                      <a:pt x="558" y="816"/>
                      <a:pt x="568" y="802"/>
                      <a:pt x="581" y="797"/>
                    </a:cubicBezTo>
                    <a:cubicBezTo>
                      <a:pt x="593" y="793"/>
                      <a:pt x="605" y="788"/>
                      <a:pt x="617" y="782"/>
                    </a:cubicBezTo>
                    <a:cubicBezTo>
                      <a:pt x="621" y="780"/>
                      <a:pt x="627" y="779"/>
                      <a:pt x="632" y="779"/>
                    </a:cubicBezTo>
                    <a:cubicBezTo>
                      <a:pt x="641" y="779"/>
                      <a:pt x="650" y="782"/>
                      <a:pt x="655" y="787"/>
                    </a:cubicBezTo>
                    <a:cubicBezTo>
                      <a:pt x="687" y="819"/>
                      <a:pt x="687" y="819"/>
                      <a:pt x="687" y="819"/>
                    </a:cubicBezTo>
                    <a:cubicBezTo>
                      <a:pt x="697" y="830"/>
                      <a:pt x="712" y="836"/>
                      <a:pt x="727" y="836"/>
                    </a:cubicBezTo>
                    <a:cubicBezTo>
                      <a:pt x="742" y="836"/>
                      <a:pt x="756" y="830"/>
                      <a:pt x="767" y="819"/>
                    </a:cubicBezTo>
                    <a:cubicBezTo>
                      <a:pt x="819" y="767"/>
                      <a:pt x="819" y="767"/>
                      <a:pt x="819" y="767"/>
                    </a:cubicBezTo>
                    <a:cubicBezTo>
                      <a:pt x="841" y="745"/>
                      <a:pt x="841" y="709"/>
                      <a:pt x="819" y="687"/>
                    </a:cubicBezTo>
                    <a:cubicBezTo>
                      <a:pt x="787" y="655"/>
                      <a:pt x="787" y="655"/>
                      <a:pt x="787" y="655"/>
                    </a:cubicBezTo>
                    <a:cubicBezTo>
                      <a:pt x="778" y="647"/>
                      <a:pt x="776" y="629"/>
                      <a:pt x="782" y="617"/>
                    </a:cubicBezTo>
                    <a:cubicBezTo>
                      <a:pt x="788" y="606"/>
                      <a:pt x="793" y="594"/>
                      <a:pt x="797" y="582"/>
                    </a:cubicBezTo>
                    <a:cubicBezTo>
                      <a:pt x="801" y="569"/>
                      <a:pt x="815" y="558"/>
                      <a:pt x="828" y="558"/>
                    </a:cubicBezTo>
                    <a:cubicBezTo>
                      <a:pt x="872" y="558"/>
                      <a:pt x="872" y="558"/>
                      <a:pt x="872" y="558"/>
                    </a:cubicBezTo>
                    <a:cubicBezTo>
                      <a:pt x="903" y="558"/>
                      <a:pt x="929" y="532"/>
                      <a:pt x="929" y="501"/>
                    </a:cubicBezTo>
                    <a:cubicBezTo>
                      <a:pt x="929" y="428"/>
                      <a:pt x="929" y="428"/>
                      <a:pt x="929" y="428"/>
                    </a:cubicBezTo>
                    <a:cubicBezTo>
                      <a:pt x="929" y="397"/>
                      <a:pt x="903" y="371"/>
                      <a:pt x="872" y="371"/>
                    </a:cubicBezTo>
                    <a:close/>
                    <a:moveTo>
                      <a:pt x="464" y="631"/>
                    </a:moveTo>
                    <a:cubicBezTo>
                      <a:pt x="372" y="631"/>
                      <a:pt x="298" y="557"/>
                      <a:pt x="298" y="465"/>
                    </a:cubicBezTo>
                    <a:cubicBezTo>
                      <a:pt x="298" y="373"/>
                      <a:pt x="372" y="298"/>
                      <a:pt x="464" y="298"/>
                    </a:cubicBezTo>
                    <a:cubicBezTo>
                      <a:pt x="556" y="298"/>
                      <a:pt x="631" y="373"/>
                      <a:pt x="631" y="465"/>
                    </a:cubicBezTo>
                    <a:cubicBezTo>
                      <a:pt x="631" y="557"/>
                      <a:pt x="556" y="631"/>
                      <a:pt x="464" y="631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CE737930-335E-6AAC-AABC-69B5294F79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8399" y="5470157"/>
                <a:ext cx="1038224" cy="1038225"/>
              </a:xfrm>
              <a:custGeom>
                <a:avLst/>
                <a:gdLst>
                  <a:gd name="T0" fmla="*/ 542 w 608"/>
                  <a:gd name="T1" fmla="*/ 243 h 608"/>
                  <a:gd name="T2" fmla="*/ 512 w 608"/>
                  <a:gd name="T3" fmla="*/ 204 h 608"/>
                  <a:gd name="T4" fmla="*/ 536 w 608"/>
                  <a:gd name="T5" fmla="*/ 158 h 608"/>
                  <a:gd name="T6" fmla="*/ 536 w 608"/>
                  <a:gd name="T7" fmla="*/ 106 h 608"/>
                  <a:gd name="T8" fmla="*/ 476 w 608"/>
                  <a:gd name="T9" fmla="*/ 61 h 608"/>
                  <a:gd name="T10" fmla="*/ 429 w 608"/>
                  <a:gd name="T11" fmla="*/ 93 h 608"/>
                  <a:gd name="T12" fmla="*/ 404 w 608"/>
                  <a:gd name="T13" fmla="*/ 96 h 608"/>
                  <a:gd name="T14" fmla="*/ 365 w 608"/>
                  <a:gd name="T15" fmla="*/ 66 h 608"/>
                  <a:gd name="T16" fmla="*/ 328 w 608"/>
                  <a:gd name="T17" fmla="*/ 0 h 608"/>
                  <a:gd name="T18" fmla="*/ 243 w 608"/>
                  <a:gd name="T19" fmla="*/ 37 h 608"/>
                  <a:gd name="T20" fmla="*/ 227 w 608"/>
                  <a:gd name="T21" fmla="*/ 86 h 608"/>
                  <a:gd name="T22" fmla="*/ 194 w 608"/>
                  <a:gd name="T23" fmla="*/ 98 h 608"/>
                  <a:gd name="T24" fmla="*/ 158 w 608"/>
                  <a:gd name="T25" fmla="*/ 72 h 608"/>
                  <a:gd name="T26" fmla="*/ 106 w 608"/>
                  <a:gd name="T27" fmla="*/ 72 h 608"/>
                  <a:gd name="T28" fmla="*/ 72 w 608"/>
                  <a:gd name="T29" fmla="*/ 158 h 608"/>
                  <a:gd name="T30" fmla="*/ 96 w 608"/>
                  <a:gd name="T31" fmla="*/ 204 h 608"/>
                  <a:gd name="T32" fmla="*/ 66 w 608"/>
                  <a:gd name="T33" fmla="*/ 243 h 608"/>
                  <a:gd name="T34" fmla="*/ 0 w 608"/>
                  <a:gd name="T35" fmla="*/ 280 h 608"/>
                  <a:gd name="T36" fmla="*/ 37 w 608"/>
                  <a:gd name="T37" fmla="*/ 365 h 608"/>
                  <a:gd name="T38" fmla="*/ 86 w 608"/>
                  <a:gd name="T39" fmla="*/ 380 h 608"/>
                  <a:gd name="T40" fmla="*/ 93 w 608"/>
                  <a:gd name="T41" fmla="*/ 429 h 608"/>
                  <a:gd name="T42" fmla="*/ 72 w 608"/>
                  <a:gd name="T43" fmla="*/ 502 h 608"/>
                  <a:gd name="T44" fmla="*/ 132 w 608"/>
                  <a:gd name="T45" fmla="*/ 547 h 608"/>
                  <a:gd name="T46" fmla="*/ 179 w 608"/>
                  <a:gd name="T47" fmla="*/ 515 h 608"/>
                  <a:gd name="T48" fmla="*/ 204 w 608"/>
                  <a:gd name="T49" fmla="*/ 512 h 608"/>
                  <a:gd name="T50" fmla="*/ 243 w 608"/>
                  <a:gd name="T51" fmla="*/ 542 h 608"/>
                  <a:gd name="T52" fmla="*/ 280 w 608"/>
                  <a:gd name="T53" fmla="*/ 608 h 608"/>
                  <a:gd name="T54" fmla="*/ 365 w 608"/>
                  <a:gd name="T55" fmla="*/ 571 h 608"/>
                  <a:gd name="T56" fmla="*/ 380 w 608"/>
                  <a:gd name="T57" fmla="*/ 522 h 608"/>
                  <a:gd name="T58" fmla="*/ 414 w 608"/>
                  <a:gd name="T59" fmla="*/ 510 h 608"/>
                  <a:gd name="T60" fmla="*/ 449 w 608"/>
                  <a:gd name="T61" fmla="*/ 536 h 608"/>
                  <a:gd name="T62" fmla="*/ 502 w 608"/>
                  <a:gd name="T63" fmla="*/ 536 h 608"/>
                  <a:gd name="T64" fmla="*/ 536 w 608"/>
                  <a:gd name="T65" fmla="*/ 449 h 608"/>
                  <a:gd name="T66" fmla="*/ 512 w 608"/>
                  <a:gd name="T67" fmla="*/ 404 h 608"/>
                  <a:gd name="T68" fmla="*/ 542 w 608"/>
                  <a:gd name="T69" fmla="*/ 365 h 608"/>
                  <a:gd name="T70" fmla="*/ 608 w 608"/>
                  <a:gd name="T71" fmla="*/ 328 h 608"/>
                  <a:gd name="T72" fmla="*/ 571 w 608"/>
                  <a:gd name="T73" fmla="*/ 243 h 608"/>
                  <a:gd name="T74" fmla="*/ 195 w 608"/>
                  <a:gd name="T75" fmla="*/ 304 h 608"/>
                  <a:gd name="T76" fmla="*/ 413 w 608"/>
                  <a:gd name="T77" fmla="*/ 304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08" h="608">
                    <a:moveTo>
                      <a:pt x="571" y="243"/>
                    </a:moveTo>
                    <a:cubicBezTo>
                      <a:pt x="542" y="243"/>
                      <a:pt x="542" y="243"/>
                      <a:pt x="542" y="243"/>
                    </a:cubicBezTo>
                    <a:cubicBezTo>
                      <a:pt x="534" y="243"/>
                      <a:pt x="524" y="236"/>
                      <a:pt x="522" y="227"/>
                    </a:cubicBezTo>
                    <a:cubicBezTo>
                      <a:pt x="519" y="219"/>
                      <a:pt x="515" y="212"/>
                      <a:pt x="512" y="204"/>
                    </a:cubicBezTo>
                    <a:cubicBezTo>
                      <a:pt x="508" y="196"/>
                      <a:pt x="509" y="185"/>
                      <a:pt x="515" y="179"/>
                    </a:cubicBezTo>
                    <a:cubicBezTo>
                      <a:pt x="536" y="158"/>
                      <a:pt x="536" y="158"/>
                      <a:pt x="536" y="158"/>
                    </a:cubicBezTo>
                    <a:cubicBezTo>
                      <a:pt x="543" y="151"/>
                      <a:pt x="547" y="142"/>
                      <a:pt x="547" y="132"/>
                    </a:cubicBezTo>
                    <a:cubicBezTo>
                      <a:pt x="547" y="122"/>
                      <a:pt x="543" y="113"/>
                      <a:pt x="536" y="106"/>
                    </a:cubicBezTo>
                    <a:cubicBezTo>
                      <a:pt x="502" y="72"/>
                      <a:pt x="502" y="72"/>
                      <a:pt x="502" y="72"/>
                    </a:cubicBezTo>
                    <a:cubicBezTo>
                      <a:pt x="495" y="65"/>
                      <a:pt x="486" y="61"/>
                      <a:pt x="476" y="61"/>
                    </a:cubicBezTo>
                    <a:cubicBezTo>
                      <a:pt x="466" y="61"/>
                      <a:pt x="456" y="65"/>
                      <a:pt x="449" y="72"/>
                    </a:cubicBezTo>
                    <a:cubicBezTo>
                      <a:pt x="429" y="93"/>
                      <a:pt x="429" y="93"/>
                      <a:pt x="429" y="93"/>
                    </a:cubicBezTo>
                    <a:cubicBezTo>
                      <a:pt x="425" y="96"/>
                      <a:pt x="420" y="98"/>
                      <a:pt x="414" y="98"/>
                    </a:cubicBezTo>
                    <a:cubicBezTo>
                      <a:pt x="410" y="98"/>
                      <a:pt x="406" y="97"/>
                      <a:pt x="404" y="96"/>
                    </a:cubicBezTo>
                    <a:cubicBezTo>
                      <a:pt x="396" y="92"/>
                      <a:pt x="388" y="89"/>
                      <a:pt x="380" y="86"/>
                    </a:cubicBezTo>
                    <a:cubicBezTo>
                      <a:pt x="372" y="83"/>
                      <a:pt x="365" y="74"/>
                      <a:pt x="365" y="66"/>
                    </a:cubicBezTo>
                    <a:cubicBezTo>
                      <a:pt x="365" y="37"/>
                      <a:pt x="365" y="37"/>
                      <a:pt x="365" y="37"/>
                    </a:cubicBezTo>
                    <a:cubicBezTo>
                      <a:pt x="365" y="16"/>
                      <a:pt x="348" y="0"/>
                      <a:pt x="328" y="0"/>
                    </a:cubicBezTo>
                    <a:cubicBezTo>
                      <a:pt x="280" y="0"/>
                      <a:pt x="280" y="0"/>
                      <a:pt x="280" y="0"/>
                    </a:cubicBezTo>
                    <a:cubicBezTo>
                      <a:pt x="259" y="0"/>
                      <a:pt x="243" y="16"/>
                      <a:pt x="243" y="37"/>
                    </a:cubicBezTo>
                    <a:cubicBezTo>
                      <a:pt x="243" y="66"/>
                      <a:pt x="243" y="66"/>
                      <a:pt x="243" y="66"/>
                    </a:cubicBezTo>
                    <a:cubicBezTo>
                      <a:pt x="243" y="74"/>
                      <a:pt x="236" y="83"/>
                      <a:pt x="227" y="86"/>
                    </a:cubicBezTo>
                    <a:cubicBezTo>
                      <a:pt x="219" y="89"/>
                      <a:pt x="212" y="92"/>
                      <a:pt x="204" y="96"/>
                    </a:cubicBezTo>
                    <a:cubicBezTo>
                      <a:pt x="201" y="97"/>
                      <a:pt x="197" y="98"/>
                      <a:pt x="194" y="98"/>
                    </a:cubicBezTo>
                    <a:cubicBezTo>
                      <a:pt x="188" y="98"/>
                      <a:pt x="182" y="96"/>
                      <a:pt x="179" y="93"/>
                    </a:cubicBezTo>
                    <a:cubicBezTo>
                      <a:pt x="158" y="72"/>
                      <a:pt x="158" y="72"/>
                      <a:pt x="158" y="72"/>
                    </a:cubicBezTo>
                    <a:cubicBezTo>
                      <a:pt x="151" y="65"/>
                      <a:pt x="142" y="61"/>
                      <a:pt x="132" y="61"/>
                    </a:cubicBezTo>
                    <a:cubicBezTo>
                      <a:pt x="122" y="61"/>
                      <a:pt x="113" y="65"/>
                      <a:pt x="106" y="72"/>
                    </a:cubicBezTo>
                    <a:cubicBezTo>
                      <a:pt x="72" y="106"/>
                      <a:pt x="72" y="106"/>
                      <a:pt x="72" y="106"/>
                    </a:cubicBezTo>
                    <a:cubicBezTo>
                      <a:pt x="57" y="120"/>
                      <a:pt x="57" y="144"/>
                      <a:pt x="72" y="158"/>
                    </a:cubicBezTo>
                    <a:cubicBezTo>
                      <a:pt x="93" y="179"/>
                      <a:pt x="93" y="179"/>
                      <a:pt x="93" y="179"/>
                    </a:cubicBezTo>
                    <a:cubicBezTo>
                      <a:pt x="98" y="185"/>
                      <a:pt x="100" y="196"/>
                      <a:pt x="96" y="204"/>
                    </a:cubicBezTo>
                    <a:cubicBezTo>
                      <a:pt x="92" y="212"/>
                      <a:pt x="89" y="219"/>
                      <a:pt x="86" y="227"/>
                    </a:cubicBezTo>
                    <a:cubicBezTo>
                      <a:pt x="83" y="236"/>
                      <a:pt x="74" y="243"/>
                      <a:pt x="66" y="243"/>
                    </a:cubicBezTo>
                    <a:cubicBezTo>
                      <a:pt x="37" y="243"/>
                      <a:pt x="37" y="243"/>
                      <a:pt x="37" y="243"/>
                    </a:cubicBezTo>
                    <a:cubicBezTo>
                      <a:pt x="16" y="243"/>
                      <a:pt x="0" y="260"/>
                      <a:pt x="0" y="280"/>
                    </a:cubicBezTo>
                    <a:cubicBezTo>
                      <a:pt x="0" y="328"/>
                      <a:pt x="0" y="328"/>
                      <a:pt x="0" y="328"/>
                    </a:cubicBezTo>
                    <a:cubicBezTo>
                      <a:pt x="0" y="348"/>
                      <a:pt x="16" y="365"/>
                      <a:pt x="37" y="365"/>
                    </a:cubicBezTo>
                    <a:cubicBezTo>
                      <a:pt x="66" y="365"/>
                      <a:pt x="66" y="365"/>
                      <a:pt x="66" y="365"/>
                    </a:cubicBezTo>
                    <a:cubicBezTo>
                      <a:pt x="74" y="365"/>
                      <a:pt x="83" y="372"/>
                      <a:pt x="86" y="380"/>
                    </a:cubicBezTo>
                    <a:cubicBezTo>
                      <a:pt x="89" y="388"/>
                      <a:pt x="92" y="396"/>
                      <a:pt x="96" y="404"/>
                    </a:cubicBezTo>
                    <a:cubicBezTo>
                      <a:pt x="100" y="412"/>
                      <a:pt x="98" y="423"/>
                      <a:pt x="93" y="429"/>
                    </a:cubicBezTo>
                    <a:cubicBezTo>
                      <a:pt x="72" y="449"/>
                      <a:pt x="72" y="449"/>
                      <a:pt x="72" y="449"/>
                    </a:cubicBezTo>
                    <a:cubicBezTo>
                      <a:pt x="57" y="464"/>
                      <a:pt x="57" y="488"/>
                      <a:pt x="72" y="502"/>
                    </a:cubicBezTo>
                    <a:cubicBezTo>
                      <a:pt x="106" y="536"/>
                      <a:pt x="106" y="536"/>
                      <a:pt x="106" y="536"/>
                    </a:cubicBezTo>
                    <a:cubicBezTo>
                      <a:pt x="113" y="543"/>
                      <a:pt x="122" y="547"/>
                      <a:pt x="132" y="547"/>
                    </a:cubicBezTo>
                    <a:cubicBezTo>
                      <a:pt x="142" y="547"/>
                      <a:pt x="151" y="543"/>
                      <a:pt x="158" y="536"/>
                    </a:cubicBezTo>
                    <a:cubicBezTo>
                      <a:pt x="179" y="515"/>
                      <a:pt x="179" y="515"/>
                      <a:pt x="179" y="515"/>
                    </a:cubicBezTo>
                    <a:cubicBezTo>
                      <a:pt x="182" y="512"/>
                      <a:pt x="188" y="510"/>
                      <a:pt x="194" y="510"/>
                    </a:cubicBezTo>
                    <a:cubicBezTo>
                      <a:pt x="197" y="510"/>
                      <a:pt x="201" y="510"/>
                      <a:pt x="204" y="512"/>
                    </a:cubicBezTo>
                    <a:cubicBezTo>
                      <a:pt x="212" y="516"/>
                      <a:pt x="219" y="519"/>
                      <a:pt x="227" y="522"/>
                    </a:cubicBezTo>
                    <a:cubicBezTo>
                      <a:pt x="236" y="525"/>
                      <a:pt x="243" y="534"/>
                      <a:pt x="243" y="542"/>
                    </a:cubicBezTo>
                    <a:cubicBezTo>
                      <a:pt x="243" y="571"/>
                      <a:pt x="243" y="571"/>
                      <a:pt x="243" y="571"/>
                    </a:cubicBezTo>
                    <a:cubicBezTo>
                      <a:pt x="243" y="591"/>
                      <a:pt x="259" y="608"/>
                      <a:pt x="280" y="608"/>
                    </a:cubicBezTo>
                    <a:cubicBezTo>
                      <a:pt x="328" y="608"/>
                      <a:pt x="328" y="608"/>
                      <a:pt x="328" y="608"/>
                    </a:cubicBezTo>
                    <a:cubicBezTo>
                      <a:pt x="348" y="608"/>
                      <a:pt x="365" y="591"/>
                      <a:pt x="365" y="571"/>
                    </a:cubicBezTo>
                    <a:cubicBezTo>
                      <a:pt x="365" y="542"/>
                      <a:pt x="365" y="542"/>
                      <a:pt x="365" y="542"/>
                    </a:cubicBezTo>
                    <a:cubicBezTo>
                      <a:pt x="365" y="534"/>
                      <a:pt x="372" y="525"/>
                      <a:pt x="380" y="522"/>
                    </a:cubicBezTo>
                    <a:cubicBezTo>
                      <a:pt x="388" y="519"/>
                      <a:pt x="396" y="516"/>
                      <a:pt x="404" y="512"/>
                    </a:cubicBezTo>
                    <a:cubicBezTo>
                      <a:pt x="407" y="510"/>
                      <a:pt x="410" y="510"/>
                      <a:pt x="414" y="510"/>
                    </a:cubicBezTo>
                    <a:cubicBezTo>
                      <a:pt x="420" y="510"/>
                      <a:pt x="425" y="512"/>
                      <a:pt x="429" y="515"/>
                    </a:cubicBezTo>
                    <a:cubicBezTo>
                      <a:pt x="449" y="536"/>
                      <a:pt x="449" y="536"/>
                      <a:pt x="449" y="536"/>
                    </a:cubicBezTo>
                    <a:cubicBezTo>
                      <a:pt x="456" y="543"/>
                      <a:pt x="466" y="547"/>
                      <a:pt x="476" y="547"/>
                    </a:cubicBezTo>
                    <a:cubicBezTo>
                      <a:pt x="486" y="547"/>
                      <a:pt x="495" y="543"/>
                      <a:pt x="502" y="536"/>
                    </a:cubicBezTo>
                    <a:cubicBezTo>
                      <a:pt x="536" y="502"/>
                      <a:pt x="536" y="502"/>
                      <a:pt x="536" y="502"/>
                    </a:cubicBezTo>
                    <a:cubicBezTo>
                      <a:pt x="550" y="488"/>
                      <a:pt x="550" y="464"/>
                      <a:pt x="536" y="449"/>
                    </a:cubicBezTo>
                    <a:cubicBezTo>
                      <a:pt x="515" y="429"/>
                      <a:pt x="515" y="429"/>
                      <a:pt x="515" y="429"/>
                    </a:cubicBezTo>
                    <a:cubicBezTo>
                      <a:pt x="509" y="423"/>
                      <a:pt x="508" y="412"/>
                      <a:pt x="512" y="404"/>
                    </a:cubicBezTo>
                    <a:cubicBezTo>
                      <a:pt x="515" y="396"/>
                      <a:pt x="519" y="388"/>
                      <a:pt x="522" y="380"/>
                    </a:cubicBezTo>
                    <a:cubicBezTo>
                      <a:pt x="524" y="372"/>
                      <a:pt x="534" y="365"/>
                      <a:pt x="542" y="365"/>
                    </a:cubicBezTo>
                    <a:cubicBezTo>
                      <a:pt x="571" y="365"/>
                      <a:pt x="571" y="365"/>
                      <a:pt x="571" y="365"/>
                    </a:cubicBezTo>
                    <a:cubicBezTo>
                      <a:pt x="591" y="365"/>
                      <a:pt x="608" y="348"/>
                      <a:pt x="608" y="328"/>
                    </a:cubicBezTo>
                    <a:cubicBezTo>
                      <a:pt x="608" y="280"/>
                      <a:pt x="608" y="280"/>
                      <a:pt x="608" y="280"/>
                    </a:cubicBezTo>
                    <a:cubicBezTo>
                      <a:pt x="608" y="260"/>
                      <a:pt x="591" y="243"/>
                      <a:pt x="571" y="243"/>
                    </a:cubicBezTo>
                    <a:close/>
                    <a:moveTo>
                      <a:pt x="304" y="413"/>
                    </a:moveTo>
                    <a:cubicBezTo>
                      <a:pt x="244" y="413"/>
                      <a:pt x="195" y="364"/>
                      <a:pt x="195" y="304"/>
                    </a:cubicBezTo>
                    <a:cubicBezTo>
                      <a:pt x="195" y="244"/>
                      <a:pt x="244" y="195"/>
                      <a:pt x="304" y="195"/>
                    </a:cubicBezTo>
                    <a:cubicBezTo>
                      <a:pt x="364" y="195"/>
                      <a:pt x="413" y="244"/>
                      <a:pt x="413" y="304"/>
                    </a:cubicBezTo>
                    <a:cubicBezTo>
                      <a:pt x="413" y="364"/>
                      <a:pt x="364" y="413"/>
                      <a:pt x="304" y="413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id="{748E7BD8-E4E5-A916-2D73-C60B44BEB25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10524" y="5805119"/>
                <a:ext cx="720725" cy="720725"/>
              </a:xfrm>
              <a:custGeom>
                <a:avLst/>
                <a:gdLst>
                  <a:gd name="T0" fmla="*/ 376 w 422"/>
                  <a:gd name="T1" fmla="*/ 168 h 422"/>
                  <a:gd name="T2" fmla="*/ 355 w 422"/>
                  <a:gd name="T3" fmla="*/ 142 h 422"/>
                  <a:gd name="T4" fmla="*/ 372 w 422"/>
                  <a:gd name="T5" fmla="*/ 110 h 422"/>
                  <a:gd name="T6" fmla="*/ 372 w 422"/>
                  <a:gd name="T7" fmla="*/ 73 h 422"/>
                  <a:gd name="T8" fmla="*/ 330 w 422"/>
                  <a:gd name="T9" fmla="*/ 42 h 422"/>
                  <a:gd name="T10" fmla="*/ 298 w 422"/>
                  <a:gd name="T11" fmla="*/ 64 h 422"/>
                  <a:gd name="T12" fmla="*/ 280 w 422"/>
                  <a:gd name="T13" fmla="*/ 66 h 422"/>
                  <a:gd name="T14" fmla="*/ 253 w 422"/>
                  <a:gd name="T15" fmla="*/ 46 h 422"/>
                  <a:gd name="T16" fmla="*/ 228 w 422"/>
                  <a:gd name="T17" fmla="*/ 0 h 422"/>
                  <a:gd name="T18" fmla="*/ 169 w 422"/>
                  <a:gd name="T19" fmla="*/ 26 h 422"/>
                  <a:gd name="T20" fmla="*/ 158 w 422"/>
                  <a:gd name="T21" fmla="*/ 60 h 422"/>
                  <a:gd name="T22" fmla="*/ 135 w 422"/>
                  <a:gd name="T23" fmla="*/ 68 h 422"/>
                  <a:gd name="T24" fmla="*/ 110 w 422"/>
                  <a:gd name="T25" fmla="*/ 50 h 422"/>
                  <a:gd name="T26" fmla="*/ 74 w 422"/>
                  <a:gd name="T27" fmla="*/ 50 h 422"/>
                  <a:gd name="T28" fmla="*/ 50 w 422"/>
                  <a:gd name="T29" fmla="*/ 110 h 422"/>
                  <a:gd name="T30" fmla="*/ 67 w 422"/>
                  <a:gd name="T31" fmla="*/ 142 h 422"/>
                  <a:gd name="T32" fmla="*/ 46 w 422"/>
                  <a:gd name="T33" fmla="*/ 168 h 422"/>
                  <a:gd name="T34" fmla="*/ 0 w 422"/>
                  <a:gd name="T35" fmla="*/ 194 h 422"/>
                  <a:gd name="T36" fmla="*/ 26 w 422"/>
                  <a:gd name="T37" fmla="*/ 253 h 422"/>
                  <a:gd name="T38" fmla="*/ 60 w 422"/>
                  <a:gd name="T39" fmla="*/ 264 h 422"/>
                  <a:gd name="T40" fmla="*/ 65 w 422"/>
                  <a:gd name="T41" fmla="*/ 297 h 422"/>
                  <a:gd name="T42" fmla="*/ 50 w 422"/>
                  <a:gd name="T43" fmla="*/ 348 h 422"/>
                  <a:gd name="T44" fmla="*/ 92 w 422"/>
                  <a:gd name="T45" fmla="*/ 379 h 422"/>
                  <a:gd name="T46" fmla="*/ 125 w 422"/>
                  <a:gd name="T47" fmla="*/ 357 h 422"/>
                  <a:gd name="T48" fmla="*/ 142 w 422"/>
                  <a:gd name="T49" fmla="*/ 355 h 422"/>
                  <a:gd name="T50" fmla="*/ 169 w 422"/>
                  <a:gd name="T51" fmla="*/ 376 h 422"/>
                  <a:gd name="T52" fmla="*/ 195 w 422"/>
                  <a:gd name="T53" fmla="*/ 422 h 422"/>
                  <a:gd name="T54" fmla="*/ 253 w 422"/>
                  <a:gd name="T55" fmla="*/ 396 h 422"/>
                  <a:gd name="T56" fmla="*/ 264 w 422"/>
                  <a:gd name="T57" fmla="*/ 362 h 422"/>
                  <a:gd name="T58" fmla="*/ 287 w 422"/>
                  <a:gd name="T59" fmla="*/ 354 h 422"/>
                  <a:gd name="T60" fmla="*/ 312 w 422"/>
                  <a:gd name="T61" fmla="*/ 372 h 422"/>
                  <a:gd name="T62" fmla="*/ 349 w 422"/>
                  <a:gd name="T63" fmla="*/ 372 h 422"/>
                  <a:gd name="T64" fmla="*/ 372 w 422"/>
                  <a:gd name="T65" fmla="*/ 312 h 422"/>
                  <a:gd name="T66" fmla="*/ 355 w 422"/>
                  <a:gd name="T67" fmla="*/ 280 h 422"/>
                  <a:gd name="T68" fmla="*/ 376 w 422"/>
                  <a:gd name="T69" fmla="*/ 253 h 422"/>
                  <a:gd name="T70" fmla="*/ 422 w 422"/>
                  <a:gd name="T71" fmla="*/ 227 h 422"/>
                  <a:gd name="T72" fmla="*/ 396 w 422"/>
                  <a:gd name="T73" fmla="*/ 168 h 422"/>
                  <a:gd name="T74" fmla="*/ 135 w 422"/>
                  <a:gd name="T75" fmla="*/ 211 h 422"/>
                  <a:gd name="T76" fmla="*/ 287 w 422"/>
                  <a:gd name="T77" fmla="*/ 211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22" h="422">
                    <a:moveTo>
                      <a:pt x="396" y="168"/>
                    </a:moveTo>
                    <a:cubicBezTo>
                      <a:pt x="376" y="168"/>
                      <a:pt x="376" y="168"/>
                      <a:pt x="376" y="168"/>
                    </a:cubicBezTo>
                    <a:cubicBezTo>
                      <a:pt x="371" y="168"/>
                      <a:pt x="364" y="163"/>
                      <a:pt x="362" y="158"/>
                    </a:cubicBezTo>
                    <a:cubicBezTo>
                      <a:pt x="360" y="152"/>
                      <a:pt x="358" y="147"/>
                      <a:pt x="355" y="142"/>
                    </a:cubicBezTo>
                    <a:cubicBezTo>
                      <a:pt x="353" y="136"/>
                      <a:pt x="354" y="128"/>
                      <a:pt x="358" y="124"/>
                    </a:cubicBezTo>
                    <a:cubicBezTo>
                      <a:pt x="372" y="110"/>
                      <a:pt x="372" y="110"/>
                      <a:pt x="372" y="110"/>
                    </a:cubicBezTo>
                    <a:cubicBezTo>
                      <a:pt x="377" y="105"/>
                      <a:pt x="380" y="98"/>
                      <a:pt x="380" y="92"/>
                    </a:cubicBezTo>
                    <a:cubicBezTo>
                      <a:pt x="380" y="85"/>
                      <a:pt x="377" y="78"/>
                      <a:pt x="372" y="73"/>
                    </a:cubicBezTo>
                    <a:cubicBezTo>
                      <a:pt x="349" y="50"/>
                      <a:pt x="349" y="50"/>
                      <a:pt x="349" y="50"/>
                    </a:cubicBezTo>
                    <a:cubicBezTo>
                      <a:pt x="344" y="45"/>
                      <a:pt x="337" y="42"/>
                      <a:pt x="330" y="42"/>
                    </a:cubicBezTo>
                    <a:cubicBezTo>
                      <a:pt x="323" y="42"/>
                      <a:pt x="317" y="45"/>
                      <a:pt x="312" y="50"/>
                    </a:cubicBezTo>
                    <a:cubicBezTo>
                      <a:pt x="298" y="64"/>
                      <a:pt x="298" y="64"/>
                      <a:pt x="298" y="64"/>
                    </a:cubicBezTo>
                    <a:cubicBezTo>
                      <a:pt x="295" y="67"/>
                      <a:pt x="292" y="68"/>
                      <a:pt x="287" y="68"/>
                    </a:cubicBezTo>
                    <a:cubicBezTo>
                      <a:pt x="285" y="68"/>
                      <a:pt x="282" y="67"/>
                      <a:pt x="280" y="66"/>
                    </a:cubicBezTo>
                    <a:cubicBezTo>
                      <a:pt x="275" y="64"/>
                      <a:pt x="270" y="62"/>
                      <a:pt x="264" y="60"/>
                    </a:cubicBezTo>
                    <a:cubicBezTo>
                      <a:pt x="258" y="58"/>
                      <a:pt x="253" y="51"/>
                      <a:pt x="253" y="46"/>
                    </a:cubicBezTo>
                    <a:cubicBezTo>
                      <a:pt x="253" y="26"/>
                      <a:pt x="253" y="26"/>
                      <a:pt x="253" y="26"/>
                    </a:cubicBezTo>
                    <a:cubicBezTo>
                      <a:pt x="253" y="11"/>
                      <a:pt x="242" y="0"/>
                      <a:pt x="228" y="0"/>
                    </a:cubicBezTo>
                    <a:cubicBezTo>
                      <a:pt x="195" y="0"/>
                      <a:pt x="195" y="0"/>
                      <a:pt x="195" y="0"/>
                    </a:cubicBezTo>
                    <a:cubicBezTo>
                      <a:pt x="180" y="0"/>
                      <a:pt x="169" y="11"/>
                      <a:pt x="169" y="26"/>
                    </a:cubicBezTo>
                    <a:cubicBezTo>
                      <a:pt x="169" y="46"/>
                      <a:pt x="169" y="46"/>
                      <a:pt x="169" y="46"/>
                    </a:cubicBezTo>
                    <a:cubicBezTo>
                      <a:pt x="169" y="51"/>
                      <a:pt x="164" y="58"/>
                      <a:pt x="158" y="60"/>
                    </a:cubicBezTo>
                    <a:cubicBezTo>
                      <a:pt x="153" y="62"/>
                      <a:pt x="147" y="64"/>
                      <a:pt x="142" y="66"/>
                    </a:cubicBezTo>
                    <a:cubicBezTo>
                      <a:pt x="140" y="67"/>
                      <a:pt x="137" y="68"/>
                      <a:pt x="135" y="68"/>
                    </a:cubicBezTo>
                    <a:cubicBezTo>
                      <a:pt x="131" y="68"/>
                      <a:pt x="127" y="67"/>
                      <a:pt x="125" y="64"/>
                    </a:cubicBezTo>
                    <a:cubicBezTo>
                      <a:pt x="110" y="50"/>
                      <a:pt x="110" y="50"/>
                      <a:pt x="110" y="50"/>
                    </a:cubicBezTo>
                    <a:cubicBezTo>
                      <a:pt x="105" y="45"/>
                      <a:pt x="99" y="42"/>
                      <a:pt x="92" y="42"/>
                    </a:cubicBezTo>
                    <a:cubicBezTo>
                      <a:pt x="85" y="42"/>
                      <a:pt x="79" y="45"/>
                      <a:pt x="74" y="50"/>
                    </a:cubicBezTo>
                    <a:cubicBezTo>
                      <a:pt x="50" y="73"/>
                      <a:pt x="50" y="73"/>
                      <a:pt x="50" y="73"/>
                    </a:cubicBezTo>
                    <a:cubicBezTo>
                      <a:pt x="40" y="83"/>
                      <a:pt x="40" y="100"/>
                      <a:pt x="50" y="110"/>
                    </a:cubicBezTo>
                    <a:cubicBezTo>
                      <a:pt x="65" y="124"/>
                      <a:pt x="65" y="124"/>
                      <a:pt x="65" y="124"/>
                    </a:cubicBezTo>
                    <a:cubicBezTo>
                      <a:pt x="69" y="128"/>
                      <a:pt x="70" y="136"/>
                      <a:pt x="67" y="142"/>
                    </a:cubicBezTo>
                    <a:cubicBezTo>
                      <a:pt x="64" y="147"/>
                      <a:pt x="62" y="152"/>
                      <a:pt x="60" y="158"/>
                    </a:cubicBezTo>
                    <a:cubicBezTo>
                      <a:pt x="58" y="163"/>
                      <a:pt x="52" y="168"/>
                      <a:pt x="46" y="168"/>
                    </a:cubicBezTo>
                    <a:cubicBezTo>
                      <a:pt x="26" y="168"/>
                      <a:pt x="26" y="168"/>
                      <a:pt x="26" y="168"/>
                    </a:cubicBezTo>
                    <a:cubicBezTo>
                      <a:pt x="12" y="168"/>
                      <a:pt x="0" y="180"/>
                      <a:pt x="0" y="194"/>
                    </a:cubicBezTo>
                    <a:cubicBezTo>
                      <a:pt x="0" y="227"/>
                      <a:pt x="0" y="227"/>
                      <a:pt x="0" y="227"/>
                    </a:cubicBezTo>
                    <a:cubicBezTo>
                      <a:pt x="0" y="242"/>
                      <a:pt x="12" y="253"/>
                      <a:pt x="26" y="253"/>
                    </a:cubicBezTo>
                    <a:cubicBezTo>
                      <a:pt x="46" y="253"/>
                      <a:pt x="46" y="253"/>
                      <a:pt x="46" y="253"/>
                    </a:cubicBezTo>
                    <a:cubicBezTo>
                      <a:pt x="52" y="253"/>
                      <a:pt x="58" y="258"/>
                      <a:pt x="60" y="264"/>
                    </a:cubicBezTo>
                    <a:cubicBezTo>
                      <a:pt x="62" y="269"/>
                      <a:pt x="64" y="275"/>
                      <a:pt x="67" y="280"/>
                    </a:cubicBezTo>
                    <a:cubicBezTo>
                      <a:pt x="70" y="286"/>
                      <a:pt x="69" y="293"/>
                      <a:pt x="65" y="297"/>
                    </a:cubicBezTo>
                    <a:cubicBezTo>
                      <a:pt x="50" y="312"/>
                      <a:pt x="50" y="312"/>
                      <a:pt x="50" y="312"/>
                    </a:cubicBezTo>
                    <a:cubicBezTo>
                      <a:pt x="40" y="322"/>
                      <a:pt x="40" y="338"/>
                      <a:pt x="50" y="348"/>
                    </a:cubicBezTo>
                    <a:cubicBezTo>
                      <a:pt x="74" y="372"/>
                      <a:pt x="74" y="372"/>
                      <a:pt x="74" y="372"/>
                    </a:cubicBezTo>
                    <a:cubicBezTo>
                      <a:pt x="79" y="376"/>
                      <a:pt x="85" y="379"/>
                      <a:pt x="92" y="379"/>
                    </a:cubicBezTo>
                    <a:cubicBezTo>
                      <a:pt x="99" y="379"/>
                      <a:pt x="105" y="376"/>
                      <a:pt x="110" y="372"/>
                    </a:cubicBezTo>
                    <a:cubicBezTo>
                      <a:pt x="125" y="357"/>
                      <a:pt x="125" y="357"/>
                      <a:pt x="125" y="357"/>
                    </a:cubicBezTo>
                    <a:cubicBezTo>
                      <a:pt x="127" y="355"/>
                      <a:pt x="131" y="354"/>
                      <a:pt x="135" y="354"/>
                    </a:cubicBezTo>
                    <a:cubicBezTo>
                      <a:pt x="137" y="354"/>
                      <a:pt x="140" y="354"/>
                      <a:pt x="142" y="355"/>
                    </a:cubicBezTo>
                    <a:cubicBezTo>
                      <a:pt x="147" y="358"/>
                      <a:pt x="153" y="360"/>
                      <a:pt x="158" y="362"/>
                    </a:cubicBezTo>
                    <a:cubicBezTo>
                      <a:pt x="164" y="364"/>
                      <a:pt x="169" y="370"/>
                      <a:pt x="169" y="376"/>
                    </a:cubicBezTo>
                    <a:cubicBezTo>
                      <a:pt x="169" y="396"/>
                      <a:pt x="169" y="396"/>
                      <a:pt x="169" y="396"/>
                    </a:cubicBezTo>
                    <a:cubicBezTo>
                      <a:pt x="169" y="410"/>
                      <a:pt x="180" y="422"/>
                      <a:pt x="195" y="422"/>
                    </a:cubicBezTo>
                    <a:cubicBezTo>
                      <a:pt x="228" y="422"/>
                      <a:pt x="228" y="422"/>
                      <a:pt x="228" y="422"/>
                    </a:cubicBezTo>
                    <a:cubicBezTo>
                      <a:pt x="242" y="422"/>
                      <a:pt x="253" y="410"/>
                      <a:pt x="253" y="396"/>
                    </a:cubicBezTo>
                    <a:cubicBezTo>
                      <a:pt x="253" y="376"/>
                      <a:pt x="253" y="376"/>
                      <a:pt x="253" y="376"/>
                    </a:cubicBezTo>
                    <a:cubicBezTo>
                      <a:pt x="253" y="370"/>
                      <a:pt x="258" y="364"/>
                      <a:pt x="264" y="362"/>
                    </a:cubicBezTo>
                    <a:cubicBezTo>
                      <a:pt x="270" y="360"/>
                      <a:pt x="275" y="358"/>
                      <a:pt x="280" y="355"/>
                    </a:cubicBezTo>
                    <a:cubicBezTo>
                      <a:pt x="282" y="354"/>
                      <a:pt x="285" y="354"/>
                      <a:pt x="287" y="354"/>
                    </a:cubicBezTo>
                    <a:cubicBezTo>
                      <a:pt x="292" y="354"/>
                      <a:pt x="295" y="355"/>
                      <a:pt x="298" y="357"/>
                    </a:cubicBezTo>
                    <a:cubicBezTo>
                      <a:pt x="312" y="372"/>
                      <a:pt x="312" y="372"/>
                      <a:pt x="312" y="372"/>
                    </a:cubicBezTo>
                    <a:cubicBezTo>
                      <a:pt x="317" y="376"/>
                      <a:pt x="323" y="379"/>
                      <a:pt x="330" y="379"/>
                    </a:cubicBezTo>
                    <a:cubicBezTo>
                      <a:pt x="337" y="379"/>
                      <a:pt x="344" y="376"/>
                      <a:pt x="349" y="372"/>
                    </a:cubicBezTo>
                    <a:cubicBezTo>
                      <a:pt x="372" y="348"/>
                      <a:pt x="372" y="348"/>
                      <a:pt x="372" y="348"/>
                    </a:cubicBezTo>
                    <a:cubicBezTo>
                      <a:pt x="382" y="338"/>
                      <a:pt x="382" y="322"/>
                      <a:pt x="372" y="312"/>
                    </a:cubicBezTo>
                    <a:cubicBezTo>
                      <a:pt x="358" y="297"/>
                      <a:pt x="358" y="297"/>
                      <a:pt x="358" y="297"/>
                    </a:cubicBezTo>
                    <a:cubicBezTo>
                      <a:pt x="354" y="293"/>
                      <a:pt x="353" y="285"/>
                      <a:pt x="355" y="280"/>
                    </a:cubicBezTo>
                    <a:cubicBezTo>
                      <a:pt x="358" y="275"/>
                      <a:pt x="360" y="269"/>
                      <a:pt x="362" y="264"/>
                    </a:cubicBezTo>
                    <a:cubicBezTo>
                      <a:pt x="364" y="258"/>
                      <a:pt x="371" y="253"/>
                      <a:pt x="376" y="253"/>
                    </a:cubicBezTo>
                    <a:cubicBezTo>
                      <a:pt x="396" y="253"/>
                      <a:pt x="396" y="253"/>
                      <a:pt x="396" y="253"/>
                    </a:cubicBezTo>
                    <a:cubicBezTo>
                      <a:pt x="411" y="253"/>
                      <a:pt x="422" y="242"/>
                      <a:pt x="422" y="227"/>
                    </a:cubicBezTo>
                    <a:cubicBezTo>
                      <a:pt x="422" y="194"/>
                      <a:pt x="422" y="194"/>
                      <a:pt x="422" y="194"/>
                    </a:cubicBezTo>
                    <a:cubicBezTo>
                      <a:pt x="422" y="180"/>
                      <a:pt x="411" y="168"/>
                      <a:pt x="396" y="168"/>
                    </a:cubicBezTo>
                    <a:close/>
                    <a:moveTo>
                      <a:pt x="211" y="286"/>
                    </a:moveTo>
                    <a:cubicBezTo>
                      <a:pt x="169" y="286"/>
                      <a:pt x="135" y="252"/>
                      <a:pt x="135" y="211"/>
                    </a:cubicBezTo>
                    <a:cubicBezTo>
                      <a:pt x="135" y="169"/>
                      <a:pt x="169" y="135"/>
                      <a:pt x="211" y="135"/>
                    </a:cubicBezTo>
                    <a:cubicBezTo>
                      <a:pt x="253" y="135"/>
                      <a:pt x="287" y="169"/>
                      <a:pt x="287" y="211"/>
                    </a:cubicBezTo>
                    <a:cubicBezTo>
                      <a:pt x="287" y="252"/>
                      <a:pt x="253" y="286"/>
                      <a:pt x="211" y="286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id="{940E423A-762F-434C-E4F6-EDD1138C01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4599" y="5468569"/>
                <a:ext cx="525462" cy="523875"/>
              </a:xfrm>
              <a:custGeom>
                <a:avLst/>
                <a:gdLst>
                  <a:gd name="T0" fmla="*/ 275 w 308"/>
                  <a:gd name="T1" fmla="*/ 123 h 307"/>
                  <a:gd name="T2" fmla="*/ 260 w 308"/>
                  <a:gd name="T3" fmla="*/ 103 h 307"/>
                  <a:gd name="T4" fmla="*/ 272 w 308"/>
                  <a:gd name="T5" fmla="*/ 80 h 307"/>
                  <a:gd name="T6" fmla="*/ 272 w 308"/>
                  <a:gd name="T7" fmla="*/ 53 h 307"/>
                  <a:gd name="T8" fmla="*/ 241 w 308"/>
                  <a:gd name="T9" fmla="*/ 31 h 307"/>
                  <a:gd name="T10" fmla="*/ 217 w 308"/>
                  <a:gd name="T11" fmla="*/ 47 h 307"/>
                  <a:gd name="T12" fmla="*/ 205 w 308"/>
                  <a:gd name="T13" fmla="*/ 48 h 307"/>
                  <a:gd name="T14" fmla="*/ 185 w 308"/>
                  <a:gd name="T15" fmla="*/ 33 h 307"/>
                  <a:gd name="T16" fmla="*/ 166 w 308"/>
                  <a:gd name="T17" fmla="*/ 0 h 307"/>
                  <a:gd name="T18" fmla="*/ 123 w 308"/>
                  <a:gd name="T19" fmla="*/ 19 h 307"/>
                  <a:gd name="T20" fmla="*/ 116 w 308"/>
                  <a:gd name="T21" fmla="*/ 43 h 307"/>
                  <a:gd name="T22" fmla="*/ 99 w 308"/>
                  <a:gd name="T23" fmla="*/ 49 h 307"/>
                  <a:gd name="T24" fmla="*/ 81 w 308"/>
                  <a:gd name="T25" fmla="*/ 36 h 307"/>
                  <a:gd name="T26" fmla="*/ 54 w 308"/>
                  <a:gd name="T27" fmla="*/ 36 h 307"/>
                  <a:gd name="T28" fmla="*/ 37 w 308"/>
                  <a:gd name="T29" fmla="*/ 80 h 307"/>
                  <a:gd name="T30" fmla="*/ 49 w 308"/>
                  <a:gd name="T31" fmla="*/ 103 h 307"/>
                  <a:gd name="T32" fmla="*/ 34 w 308"/>
                  <a:gd name="T33" fmla="*/ 123 h 307"/>
                  <a:gd name="T34" fmla="*/ 0 w 308"/>
                  <a:gd name="T35" fmla="*/ 142 h 307"/>
                  <a:gd name="T36" fmla="*/ 19 w 308"/>
                  <a:gd name="T37" fmla="*/ 184 h 307"/>
                  <a:gd name="T38" fmla="*/ 44 w 308"/>
                  <a:gd name="T39" fmla="*/ 192 h 307"/>
                  <a:gd name="T40" fmla="*/ 47 w 308"/>
                  <a:gd name="T41" fmla="*/ 217 h 307"/>
                  <a:gd name="T42" fmla="*/ 37 w 308"/>
                  <a:gd name="T43" fmla="*/ 254 h 307"/>
                  <a:gd name="T44" fmla="*/ 67 w 308"/>
                  <a:gd name="T45" fmla="*/ 276 h 307"/>
                  <a:gd name="T46" fmla="*/ 91 w 308"/>
                  <a:gd name="T47" fmla="*/ 260 h 307"/>
                  <a:gd name="T48" fmla="*/ 104 w 308"/>
                  <a:gd name="T49" fmla="*/ 259 h 307"/>
                  <a:gd name="T50" fmla="*/ 123 w 308"/>
                  <a:gd name="T51" fmla="*/ 274 h 307"/>
                  <a:gd name="T52" fmla="*/ 142 w 308"/>
                  <a:gd name="T53" fmla="*/ 307 h 307"/>
                  <a:gd name="T54" fmla="*/ 185 w 308"/>
                  <a:gd name="T55" fmla="*/ 289 h 307"/>
                  <a:gd name="T56" fmla="*/ 193 w 308"/>
                  <a:gd name="T57" fmla="*/ 264 h 307"/>
                  <a:gd name="T58" fmla="*/ 210 w 308"/>
                  <a:gd name="T59" fmla="*/ 258 h 307"/>
                  <a:gd name="T60" fmla="*/ 228 w 308"/>
                  <a:gd name="T61" fmla="*/ 271 h 307"/>
                  <a:gd name="T62" fmla="*/ 255 w 308"/>
                  <a:gd name="T63" fmla="*/ 271 h 307"/>
                  <a:gd name="T64" fmla="*/ 272 w 308"/>
                  <a:gd name="T65" fmla="*/ 227 h 307"/>
                  <a:gd name="T66" fmla="*/ 260 w 308"/>
                  <a:gd name="T67" fmla="*/ 204 h 307"/>
                  <a:gd name="T68" fmla="*/ 275 w 308"/>
                  <a:gd name="T69" fmla="*/ 184 h 307"/>
                  <a:gd name="T70" fmla="*/ 308 w 308"/>
                  <a:gd name="T71" fmla="*/ 166 h 307"/>
                  <a:gd name="T72" fmla="*/ 289 w 308"/>
                  <a:gd name="T73" fmla="*/ 123 h 307"/>
                  <a:gd name="T74" fmla="*/ 99 w 308"/>
                  <a:gd name="T75" fmla="*/ 154 h 307"/>
                  <a:gd name="T76" fmla="*/ 209 w 308"/>
                  <a:gd name="T77" fmla="*/ 154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8" h="307">
                    <a:moveTo>
                      <a:pt x="289" y="123"/>
                    </a:moveTo>
                    <a:cubicBezTo>
                      <a:pt x="275" y="123"/>
                      <a:pt x="275" y="123"/>
                      <a:pt x="275" y="123"/>
                    </a:cubicBezTo>
                    <a:cubicBezTo>
                      <a:pt x="271" y="123"/>
                      <a:pt x="266" y="119"/>
                      <a:pt x="264" y="115"/>
                    </a:cubicBezTo>
                    <a:cubicBezTo>
                      <a:pt x="263" y="111"/>
                      <a:pt x="261" y="107"/>
                      <a:pt x="260" y="103"/>
                    </a:cubicBezTo>
                    <a:cubicBezTo>
                      <a:pt x="258" y="99"/>
                      <a:pt x="258" y="93"/>
                      <a:pt x="261" y="90"/>
                    </a:cubicBezTo>
                    <a:cubicBezTo>
                      <a:pt x="272" y="80"/>
                      <a:pt x="272" y="80"/>
                      <a:pt x="272" y="80"/>
                    </a:cubicBezTo>
                    <a:cubicBezTo>
                      <a:pt x="275" y="76"/>
                      <a:pt x="277" y="72"/>
                      <a:pt x="277" y="67"/>
                    </a:cubicBezTo>
                    <a:cubicBezTo>
                      <a:pt x="277" y="62"/>
                      <a:pt x="275" y="57"/>
                      <a:pt x="272" y="53"/>
                    </a:cubicBezTo>
                    <a:cubicBezTo>
                      <a:pt x="255" y="36"/>
                      <a:pt x="255" y="36"/>
                      <a:pt x="255" y="36"/>
                    </a:cubicBezTo>
                    <a:cubicBezTo>
                      <a:pt x="251" y="33"/>
                      <a:pt x="246" y="31"/>
                      <a:pt x="241" y="31"/>
                    </a:cubicBezTo>
                    <a:cubicBezTo>
                      <a:pt x="236" y="31"/>
                      <a:pt x="231" y="33"/>
                      <a:pt x="228" y="36"/>
                    </a:cubicBezTo>
                    <a:cubicBezTo>
                      <a:pt x="217" y="47"/>
                      <a:pt x="217" y="47"/>
                      <a:pt x="217" y="47"/>
                    </a:cubicBezTo>
                    <a:cubicBezTo>
                      <a:pt x="216" y="48"/>
                      <a:pt x="213" y="49"/>
                      <a:pt x="210" y="49"/>
                    </a:cubicBezTo>
                    <a:cubicBezTo>
                      <a:pt x="208" y="49"/>
                      <a:pt x="206" y="49"/>
                      <a:pt x="205" y="48"/>
                    </a:cubicBezTo>
                    <a:cubicBezTo>
                      <a:pt x="201" y="46"/>
                      <a:pt x="197" y="45"/>
                      <a:pt x="193" y="43"/>
                    </a:cubicBezTo>
                    <a:cubicBezTo>
                      <a:pt x="189" y="42"/>
                      <a:pt x="185" y="37"/>
                      <a:pt x="185" y="33"/>
                    </a:cubicBezTo>
                    <a:cubicBezTo>
                      <a:pt x="185" y="19"/>
                      <a:pt x="185" y="19"/>
                      <a:pt x="185" y="19"/>
                    </a:cubicBezTo>
                    <a:cubicBezTo>
                      <a:pt x="185" y="8"/>
                      <a:pt x="177" y="0"/>
                      <a:pt x="166" y="0"/>
                    </a:cubicBezTo>
                    <a:cubicBezTo>
                      <a:pt x="142" y="0"/>
                      <a:pt x="142" y="0"/>
                      <a:pt x="142" y="0"/>
                    </a:cubicBezTo>
                    <a:cubicBezTo>
                      <a:pt x="132" y="0"/>
                      <a:pt x="123" y="8"/>
                      <a:pt x="123" y="19"/>
                    </a:cubicBezTo>
                    <a:cubicBezTo>
                      <a:pt x="123" y="33"/>
                      <a:pt x="123" y="33"/>
                      <a:pt x="123" y="33"/>
                    </a:cubicBezTo>
                    <a:cubicBezTo>
                      <a:pt x="123" y="37"/>
                      <a:pt x="120" y="42"/>
                      <a:pt x="116" y="43"/>
                    </a:cubicBezTo>
                    <a:cubicBezTo>
                      <a:pt x="112" y="45"/>
                      <a:pt x="108" y="46"/>
                      <a:pt x="104" y="48"/>
                    </a:cubicBezTo>
                    <a:cubicBezTo>
                      <a:pt x="102" y="49"/>
                      <a:pt x="100" y="49"/>
                      <a:pt x="99" y="49"/>
                    </a:cubicBezTo>
                    <a:cubicBezTo>
                      <a:pt x="96" y="49"/>
                      <a:pt x="93" y="48"/>
                      <a:pt x="91" y="47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77" y="33"/>
                      <a:pt x="72" y="31"/>
                      <a:pt x="67" y="31"/>
                    </a:cubicBezTo>
                    <a:cubicBezTo>
                      <a:pt x="62" y="31"/>
                      <a:pt x="58" y="33"/>
                      <a:pt x="54" y="36"/>
                    </a:cubicBezTo>
                    <a:cubicBezTo>
                      <a:pt x="37" y="53"/>
                      <a:pt x="37" y="53"/>
                      <a:pt x="37" y="53"/>
                    </a:cubicBezTo>
                    <a:cubicBezTo>
                      <a:pt x="30" y="61"/>
                      <a:pt x="30" y="73"/>
                      <a:pt x="37" y="80"/>
                    </a:cubicBezTo>
                    <a:cubicBezTo>
                      <a:pt x="47" y="90"/>
                      <a:pt x="47" y="90"/>
                      <a:pt x="47" y="90"/>
                    </a:cubicBezTo>
                    <a:cubicBezTo>
                      <a:pt x="50" y="93"/>
                      <a:pt x="51" y="99"/>
                      <a:pt x="49" y="103"/>
                    </a:cubicBezTo>
                    <a:cubicBezTo>
                      <a:pt x="47" y="107"/>
                      <a:pt x="46" y="111"/>
                      <a:pt x="44" y="115"/>
                    </a:cubicBezTo>
                    <a:cubicBezTo>
                      <a:pt x="43" y="119"/>
                      <a:pt x="38" y="123"/>
                      <a:pt x="34" y="123"/>
                    </a:cubicBezTo>
                    <a:cubicBezTo>
                      <a:pt x="19" y="123"/>
                      <a:pt x="19" y="123"/>
                      <a:pt x="19" y="123"/>
                    </a:cubicBezTo>
                    <a:cubicBezTo>
                      <a:pt x="9" y="123"/>
                      <a:pt x="0" y="131"/>
                      <a:pt x="0" y="142"/>
                    </a:cubicBezTo>
                    <a:cubicBezTo>
                      <a:pt x="0" y="166"/>
                      <a:pt x="0" y="166"/>
                      <a:pt x="0" y="166"/>
                    </a:cubicBezTo>
                    <a:cubicBezTo>
                      <a:pt x="0" y="176"/>
                      <a:pt x="9" y="184"/>
                      <a:pt x="19" y="184"/>
                    </a:cubicBezTo>
                    <a:cubicBezTo>
                      <a:pt x="34" y="184"/>
                      <a:pt x="34" y="184"/>
                      <a:pt x="34" y="184"/>
                    </a:cubicBezTo>
                    <a:cubicBezTo>
                      <a:pt x="38" y="184"/>
                      <a:pt x="43" y="188"/>
                      <a:pt x="44" y="192"/>
                    </a:cubicBezTo>
                    <a:cubicBezTo>
                      <a:pt x="46" y="196"/>
                      <a:pt x="47" y="200"/>
                      <a:pt x="49" y="204"/>
                    </a:cubicBezTo>
                    <a:cubicBezTo>
                      <a:pt x="51" y="208"/>
                      <a:pt x="50" y="214"/>
                      <a:pt x="47" y="217"/>
                    </a:cubicBezTo>
                    <a:cubicBezTo>
                      <a:pt x="37" y="227"/>
                      <a:pt x="37" y="227"/>
                      <a:pt x="37" y="227"/>
                    </a:cubicBezTo>
                    <a:cubicBezTo>
                      <a:pt x="30" y="235"/>
                      <a:pt x="30" y="247"/>
                      <a:pt x="37" y="254"/>
                    </a:cubicBezTo>
                    <a:cubicBezTo>
                      <a:pt x="54" y="271"/>
                      <a:pt x="54" y="271"/>
                      <a:pt x="54" y="271"/>
                    </a:cubicBezTo>
                    <a:cubicBezTo>
                      <a:pt x="58" y="274"/>
                      <a:pt x="62" y="276"/>
                      <a:pt x="67" y="276"/>
                    </a:cubicBezTo>
                    <a:cubicBezTo>
                      <a:pt x="72" y="276"/>
                      <a:pt x="77" y="274"/>
                      <a:pt x="81" y="271"/>
                    </a:cubicBezTo>
                    <a:cubicBezTo>
                      <a:pt x="91" y="260"/>
                      <a:pt x="91" y="260"/>
                      <a:pt x="91" y="260"/>
                    </a:cubicBezTo>
                    <a:cubicBezTo>
                      <a:pt x="93" y="259"/>
                      <a:pt x="96" y="258"/>
                      <a:pt x="99" y="258"/>
                    </a:cubicBezTo>
                    <a:cubicBezTo>
                      <a:pt x="100" y="258"/>
                      <a:pt x="102" y="258"/>
                      <a:pt x="104" y="259"/>
                    </a:cubicBezTo>
                    <a:cubicBezTo>
                      <a:pt x="108" y="261"/>
                      <a:pt x="112" y="262"/>
                      <a:pt x="116" y="264"/>
                    </a:cubicBezTo>
                    <a:cubicBezTo>
                      <a:pt x="120" y="265"/>
                      <a:pt x="123" y="270"/>
                      <a:pt x="123" y="274"/>
                    </a:cubicBezTo>
                    <a:cubicBezTo>
                      <a:pt x="123" y="289"/>
                      <a:pt x="123" y="289"/>
                      <a:pt x="123" y="289"/>
                    </a:cubicBezTo>
                    <a:cubicBezTo>
                      <a:pt x="123" y="299"/>
                      <a:pt x="132" y="307"/>
                      <a:pt x="142" y="307"/>
                    </a:cubicBezTo>
                    <a:cubicBezTo>
                      <a:pt x="166" y="307"/>
                      <a:pt x="166" y="307"/>
                      <a:pt x="166" y="307"/>
                    </a:cubicBezTo>
                    <a:cubicBezTo>
                      <a:pt x="177" y="307"/>
                      <a:pt x="185" y="299"/>
                      <a:pt x="185" y="289"/>
                    </a:cubicBezTo>
                    <a:cubicBezTo>
                      <a:pt x="185" y="274"/>
                      <a:pt x="185" y="274"/>
                      <a:pt x="185" y="274"/>
                    </a:cubicBezTo>
                    <a:cubicBezTo>
                      <a:pt x="185" y="270"/>
                      <a:pt x="189" y="265"/>
                      <a:pt x="193" y="264"/>
                    </a:cubicBezTo>
                    <a:cubicBezTo>
                      <a:pt x="197" y="262"/>
                      <a:pt x="201" y="261"/>
                      <a:pt x="205" y="259"/>
                    </a:cubicBezTo>
                    <a:cubicBezTo>
                      <a:pt x="206" y="258"/>
                      <a:pt x="208" y="258"/>
                      <a:pt x="210" y="258"/>
                    </a:cubicBezTo>
                    <a:cubicBezTo>
                      <a:pt x="213" y="258"/>
                      <a:pt x="216" y="259"/>
                      <a:pt x="217" y="260"/>
                    </a:cubicBezTo>
                    <a:cubicBezTo>
                      <a:pt x="228" y="271"/>
                      <a:pt x="228" y="271"/>
                      <a:pt x="228" y="271"/>
                    </a:cubicBezTo>
                    <a:cubicBezTo>
                      <a:pt x="231" y="274"/>
                      <a:pt x="236" y="276"/>
                      <a:pt x="241" y="276"/>
                    </a:cubicBezTo>
                    <a:cubicBezTo>
                      <a:pt x="246" y="276"/>
                      <a:pt x="251" y="274"/>
                      <a:pt x="255" y="271"/>
                    </a:cubicBezTo>
                    <a:cubicBezTo>
                      <a:pt x="272" y="254"/>
                      <a:pt x="272" y="254"/>
                      <a:pt x="272" y="254"/>
                    </a:cubicBezTo>
                    <a:cubicBezTo>
                      <a:pt x="279" y="247"/>
                      <a:pt x="279" y="235"/>
                      <a:pt x="272" y="227"/>
                    </a:cubicBezTo>
                    <a:cubicBezTo>
                      <a:pt x="261" y="217"/>
                      <a:pt x="261" y="217"/>
                      <a:pt x="261" y="217"/>
                    </a:cubicBezTo>
                    <a:cubicBezTo>
                      <a:pt x="258" y="214"/>
                      <a:pt x="258" y="208"/>
                      <a:pt x="260" y="204"/>
                    </a:cubicBezTo>
                    <a:cubicBezTo>
                      <a:pt x="261" y="200"/>
                      <a:pt x="263" y="196"/>
                      <a:pt x="264" y="192"/>
                    </a:cubicBezTo>
                    <a:cubicBezTo>
                      <a:pt x="266" y="188"/>
                      <a:pt x="271" y="184"/>
                      <a:pt x="275" y="184"/>
                    </a:cubicBezTo>
                    <a:cubicBezTo>
                      <a:pt x="289" y="184"/>
                      <a:pt x="289" y="184"/>
                      <a:pt x="289" y="184"/>
                    </a:cubicBezTo>
                    <a:cubicBezTo>
                      <a:pt x="300" y="184"/>
                      <a:pt x="308" y="176"/>
                      <a:pt x="308" y="166"/>
                    </a:cubicBezTo>
                    <a:cubicBezTo>
                      <a:pt x="308" y="142"/>
                      <a:pt x="308" y="142"/>
                      <a:pt x="308" y="142"/>
                    </a:cubicBezTo>
                    <a:cubicBezTo>
                      <a:pt x="308" y="131"/>
                      <a:pt x="300" y="123"/>
                      <a:pt x="289" y="123"/>
                    </a:cubicBezTo>
                    <a:close/>
                    <a:moveTo>
                      <a:pt x="154" y="209"/>
                    </a:moveTo>
                    <a:cubicBezTo>
                      <a:pt x="124" y="209"/>
                      <a:pt x="99" y="184"/>
                      <a:pt x="99" y="154"/>
                    </a:cubicBezTo>
                    <a:cubicBezTo>
                      <a:pt x="99" y="123"/>
                      <a:pt x="124" y="98"/>
                      <a:pt x="154" y="98"/>
                    </a:cubicBezTo>
                    <a:cubicBezTo>
                      <a:pt x="185" y="98"/>
                      <a:pt x="209" y="123"/>
                      <a:pt x="209" y="154"/>
                    </a:cubicBezTo>
                    <a:cubicBezTo>
                      <a:pt x="209" y="184"/>
                      <a:pt x="185" y="209"/>
                      <a:pt x="154" y="209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9">
                <a:extLst>
                  <a:ext uri="{FF2B5EF4-FFF2-40B4-BE49-F238E27FC236}">
                    <a16:creationId xmlns:a16="http://schemas.microsoft.com/office/drawing/2014/main" id="{A29F6893-5EAB-8719-DD42-FE18FEA6D5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0299" y="6014669"/>
                <a:ext cx="484187" cy="487362"/>
              </a:xfrm>
              <a:custGeom>
                <a:avLst/>
                <a:gdLst>
                  <a:gd name="T0" fmla="*/ 253 w 284"/>
                  <a:gd name="T1" fmla="*/ 114 h 285"/>
                  <a:gd name="T2" fmla="*/ 239 w 284"/>
                  <a:gd name="T3" fmla="*/ 96 h 285"/>
                  <a:gd name="T4" fmla="*/ 251 w 284"/>
                  <a:gd name="T5" fmla="*/ 74 h 285"/>
                  <a:gd name="T6" fmla="*/ 250 w 284"/>
                  <a:gd name="T7" fmla="*/ 50 h 285"/>
                  <a:gd name="T8" fmla="*/ 222 w 284"/>
                  <a:gd name="T9" fmla="*/ 29 h 285"/>
                  <a:gd name="T10" fmla="*/ 200 w 284"/>
                  <a:gd name="T11" fmla="*/ 44 h 285"/>
                  <a:gd name="T12" fmla="*/ 189 w 284"/>
                  <a:gd name="T13" fmla="*/ 45 h 285"/>
                  <a:gd name="T14" fmla="*/ 171 w 284"/>
                  <a:gd name="T15" fmla="*/ 31 h 285"/>
                  <a:gd name="T16" fmla="*/ 153 w 284"/>
                  <a:gd name="T17" fmla="*/ 0 h 285"/>
                  <a:gd name="T18" fmla="*/ 114 w 284"/>
                  <a:gd name="T19" fmla="*/ 18 h 285"/>
                  <a:gd name="T20" fmla="*/ 106 w 284"/>
                  <a:gd name="T21" fmla="*/ 41 h 285"/>
                  <a:gd name="T22" fmla="*/ 91 w 284"/>
                  <a:gd name="T23" fmla="*/ 46 h 285"/>
                  <a:gd name="T24" fmla="*/ 74 w 284"/>
                  <a:gd name="T25" fmla="*/ 34 h 285"/>
                  <a:gd name="T26" fmla="*/ 49 w 284"/>
                  <a:gd name="T27" fmla="*/ 34 h 285"/>
                  <a:gd name="T28" fmla="*/ 34 w 284"/>
                  <a:gd name="T29" fmla="*/ 74 h 285"/>
                  <a:gd name="T30" fmla="*/ 45 w 284"/>
                  <a:gd name="T31" fmla="*/ 96 h 285"/>
                  <a:gd name="T32" fmla="*/ 31 w 284"/>
                  <a:gd name="T33" fmla="*/ 114 h 285"/>
                  <a:gd name="T34" fmla="*/ 0 w 284"/>
                  <a:gd name="T35" fmla="*/ 131 h 285"/>
                  <a:gd name="T36" fmla="*/ 17 w 284"/>
                  <a:gd name="T37" fmla="*/ 171 h 285"/>
                  <a:gd name="T38" fmla="*/ 40 w 284"/>
                  <a:gd name="T39" fmla="*/ 178 h 285"/>
                  <a:gd name="T40" fmla="*/ 43 w 284"/>
                  <a:gd name="T41" fmla="*/ 201 h 285"/>
                  <a:gd name="T42" fmla="*/ 34 w 284"/>
                  <a:gd name="T43" fmla="*/ 235 h 285"/>
                  <a:gd name="T44" fmla="*/ 62 w 284"/>
                  <a:gd name="T45" fmla="*/ 256 h 285"/>
                  <a:gd name="T46" fmla="*/ 84 w 284"/>
                  <a:gd name="T47" fmla="*/ 241 h 285"/>
                  <a:gd name="T48" fmla="*/ 95 w 284"/>
                  <a:gd name="T49" fmla="*/ 240 h 285"/>
                  <a:gd name="T50" fmla="*/ 113 w 284"/>
                  <a:gd name="T51" fmla="*/ 254 h 285"/>
                  <a:gd name="T52" fmla="*/ 131 w 284"/>
                  <a:gd name="T53" fmla="*/ 285 h 285"/>
                  <a:gd name="T54" fmla="*/ 171 w 284"/>
                  <a:gd name="T55" fmla="*/ 267 h 285"/>
                  <a:gd name="T56" fmla="*/ 178 w 284"/>
                  <a:gd name="T57" fmla="*/ 244 h 285"/>
                  <a:gd name="T58" fmla="*/ 193 w 284"/>
                  <a:gd name="T59" fmla="*/ 239 h 285"/>
                  <a:gd name="T60" fmla="*/ 210 w 284"/>
                  <a:gd name="T61" fmla="*/ 251 h 285"/>
                  <a:gd name="T62" fmla="*/ 235 w 284"/>
                  <a:gd name="T63" fmla="*/ 251 h 285"/>
                  <a:gd name="T64" fmla="*/ 251 w 284"/>
                  <a:gd name="T65" fmla="*/ 211 h 285"/>
                  <a:gd name="T66" fmla="*/ 239 w 284"/>
                  <a:gd name="T67" fmla="*/ 189 h 285"/>
                  <a:gd name="T68" fmla="*/ 253 w 284"/>
                  <a:gd name="T69" fmla="*/ 171 h 285"/>
                  <a:gd name="T70" fmla="*/ 284 w 284"/>
                  <a:gd name="T71" fmla="*/ 154 h 285"/>
                  <a:gd name="T72" fmla="*/ 267 w 284"/>
                  <a:gd name="T73" fmla="*/ 114 h 285"/>
                  <a:gd name="T74" fmla="*/ 91 w 284"/>
                  <a:gd name="T75" fmla="*/ 142 h 285"/>
                  <a:gd name="T76" fmla="*/ 193 w 284"/>
                  <a:gd name="T77" fmla="*/ 142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84" h="285">
                    <a:moveTo>
                      <a:pt x="267" y="114"/>
                    </a:moveTo>
                    <a:cubicBezTo>
                      <a:pt x="253" y="114"/>
                      <a:pt x="253" y="114"/>
                      <a:pt x="253" y="114"/>
                    </a:cubicBezTo>
                    <a:cubicBezTo>
                      <a:pt x="250" y="114"/>
                      <a:pt x="245" y="111"/>
                      <a:pt x="244" y="107"/>
                    </a:cubicBezTo>
                    <a:cubicBezTo>
                      <a:pt x="243" y="103"/>
                      <a:pt x="241" y="99"/>
                      <a:pt x="239" y="96"/>
                    </a:cubicBezTo>
                    <a:cubicBezTo>
                      <a:pt x="238" y="92"/>
                      <a:pt x="238" y="87"/>
                      <a:pt x="241" y="84"/>
                    </a:cubicBezTo>
                    <a:cubicBezTo>
                      <a:pt x="251" y="74"/>
                      <a:pt x="251" y="74"/>
                      <a:pt x="251" y="74"/>
                    </a:cubicBezTo>
                    <a:cubicBezTo>
                      <a:pt x="254" y="71"/>
                      <a:pt x="256" y="67"/>
                      <a:pt x="256" y="62"/>
                    </a:cubicBezTo>
                    <a:cubicBezTo>
                      <a:pt x="256" y="57"/>
                      <a:pt x="254" y="53"/>
                      <a:pt x="250" y="50"/>
                    </a:cubicBezTo>
                    <a:cubicBezTo>
                      <a:pt x="235" y="34"/>
                      <a:pt x="235" y="34"/>
                      <a:pt x="235" y="34"/>
                    </a:cubicBezTo>
                    <a:cubicBezTo>
                      <a:pt x="231" y="31"/>
                      <a:pt x="227" y="29"/>
                      <a:pt x="222" y="29"/>
                    </a:cubicBezTo>
                    <a:cubicBezTo>
                      <a:pt x="218" y="29"/>
                      <a:pt x="213" y="31"/>
                      <a:pt x="210" y="34"/>
                    </a:cubicBezTo>
                    <a:cubicBezTo>
                      <a:pt x="200" y="44"/>
                      <a:pt x="200" y="44"/>
                      <a:pt x="200" y="44"/>
                    </a:cubicBezTo>
                    <a:cubicBezTo>
                      <a:pt x="199" y="45"/>
                      <a:pt x="196" y="46"/>
                      <a:pt x="193" y="46"/>
                    </a:cubicBezTo>
                    <a:cubicBezTo>
                      <a:pt x="192" y="46"/>
                      <a:pt x="190" y="46"/>
                      <a:pt x="189" y="45"/>
                    </a:cubicBezTo>
                    <a:cubicBezTo>
                      <a:pt x="185" y="43"/>
                      <a:pt x="182" y="42"/>
                      <a:pt x="178" y="41"/>
                    </a:cubicBezTo>
                    <a:cubicBezTo>
                      <a:pt x="174" y="39"/>
                      <a:pt x="171" y="35"/>
                      <a:pt x="171" y="31"/>
                    </a:cubicBezTo>
                    <a:cubicBezTo>
                      <a:pt x="171" y="18"/>
                      <a:pt x="171" y="18"/>
                      <a:pt x="171" y="18"/>
                    </a:cubicBezTo>
                    <a:cubicBezTo>
                      <a:pt x="171" y="8"/>
                      <a:pt x="163" y="0"/>
                      <a:pt x="153" y="0"/>
                    </a:cubicBezTo>
                    <a:cubicBezTo>
                      <a:pt x="131" y="0"/>
                      <a:pt x="131" y="0"/>
                      <a:pt x="131" y="0"/>
                    </a:cubicBezTo>
                    <a:cubicBezTo>
                      <a:pt x="121" y="0"/>
                      <a:pt x="114" y="8"/>
                      <a:pt x="114" y="18"/>
                    </a:cubicBezTo>
                    <a:cubicBezTo>
                      <a:pt x="114" y="31"/>
                      <a:pt x="114" y="31"/>
                      <a:pt x="114" y="31"/>
                    </a:cubicBezTo>
                    <a:cubicBezTo>
                      <a:pt x="114" y="35"/>
                      <a:pt x="110" y="39"/>
                      <a:pt x="106" y="41"/>
                    </a:cubicBezTo>
                    <a:cubicBezTo>
                      <a:pt x="103" y="42"/>
                      <a:pt x="99" y="43"/>
                      <a:pt x="95" y="45"/>
                    </a:cubicBezTo>
                    <a:cubicBezTo>
                      <a:pt x="94" y="46"/>
                      <a:pt x="92" y="46"/>
                      <a:pt x="91" y="46"/>
                    </a:cubicBezTo>
                    <a:cubicBezTo>
                      <a:pt x="88" y="46"/>
                      <a:pt x="85" y="45"/>
                      <a:pt x="84" y="44"/>
                    </a:cubicBezTo>
                    <a:cubicBezTo>
                      <a:pt x="74" y="34"/>
                      <a:pt x="74" y="34"/>
                      <a:pt x="74" y="34"/>
                    </a:cubicBezTo>
                    <a:cubicBezTo>
                      <a:pt x="71" y="31"/>
                      <a:pt x="66" y="29"/>
                      <a:pt x="62" y="29"/>
                    </a:cubicBezTo>
                    <a:cubicBezTo>
                      <a:pt x="57" y="29"/>
                      <a:pt x="53" y="31"/>
                      <a:pt x="49" y="34"/>
                    </a:cubicBezTo>
                    <a:cubicBezTo>
                      <a:pt x="34" y="50"/>
                      <a:pt x="34" y="50"/>
                      <a:pt x="34" y="50"/>
                    </a:cubicBezTo>
                    <a:cubicBezTo>
                      <a:pt x="27" y="57"/>
                      <a:pt x="27" y="68"/>
                      <a:pt x="34" y="74"/>
                    </a:cubicBezTo>
                    <a:cubicBezTo>
                      <a:pt x="43" y="84"/>
                      <a:pt x="43" y="84"/>
                      <a:pt x="43" y="84"/>
                    </a:cubicBezTo>
                    <a:cubicBezTo>
                      <a:pt x="46" y="87"/>
                      <a:pt x="47" y="92"/>
                      <a:pt x="45" y="96"/>
                    </a:cubicBezTo>
                    <a:cubicBezTo>
                      <a:pt x="43" y="99"/>
                      <a:pt x="42" y="103"/>
                      <a:pt x="40" y="107"/>
                    </a:cubicBezTo>
                    <a:cubicBezTo>
                      <a:pt x="39" y="111"/>
                      <a:pt x="35" y="114"/>
                      <a:pt x="31" y="114"/>
                    </a:cubicBezTo>
                    <a:cubicBezTo>
                      <a:pt x="17" y="114"/>
                      <a:pt x="17" y="114"/>
                      <a:pt x="17" y="114"/>
                    </a:cubicBezTo>
                    <a:cubicBezTo>
                      <a:pt x="8" y="114"/>
                      <a:pt x="0" y="122"/>
                      <a:pt x="0" y="131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63"/>
                      <a:pt x="8" y="171"/>
                      <a:pt x="17" y="171"/>
                    </a:cubicBezTo>
                    <a:cubicBezTo>
                      <a:pt x="31" y="171"/>
                      <a:pt x="31" y="171"/>
                      <a:pt x="31" y="171"/>
                    </a:cubicBezTo>
                    <a:cubicBezTo>
                      <a:pt x="35" y="171"/>
                      <a:pt x="39" y="174"/>
                      <a:pt x="40" y="178"/>
                    </a:cubicBezTo>
                    <a:cubicBezTo>
                      <a:pt x="42" y="182"/>
                      <a:pt x="43" y="186"/>
                      <a:pt x="45" y="189"/>
                    </a:cubicBezTo>
                    <a:cubicBezTo>
                      <a:pt x="47" y="193"/>
                      <a:pt x="46" y="198"/>
                      <a:pt x="43" y="201"/>
                    </a:cubicBezTo>
                    <a:cubicBezTo>
                      <a:pt x="34" y="211"/>
                      <a:pt x="34" y="211"/>
                      <a:pt x="34" y="211"/>
                    </a:cubicBezTo>
                    <a:cubicBezTo>
                      <a:pt x="27" y="217"/>
                      <a:pt x="27" y="228"/>
                      <a:pt x="34" y="235"/>
                    </a:cubicBezTo>
                    <a:cubicBezTo>
                      <a:pt x="49" y="251"/>
                      <a:pt x="49" y="251"/>
                      <a:pt x="49" y="251"/>
                    </a:cubicBezTo>
                    <a:cubicBezTo>
                      <a:pt x="53" y="254"/>
                      <a:pt x="57" y="256"/>
                      <a:pt x="62" y="256"/>
                    </a:cubicBezTo>
                    <a:cubicBezTo>
                      <a:pt x="66" y="256"/>
                      <a:pt x="71" y="254"/>
                      <a:pt x="74" y="251"/>
                    </a:cubicBezTo>
                    <a:cubicBezTo>
                      <a:pt x="84" y="241"/>
                      <a:pt x="84" y="241"/>
                      <a:pt x="84" y="241"/>
                    </a:cubicBezTo>
                    <a:cubicBezTo>
                      <a:pt x="85" y="240"/>
                      <a:pt x="88" y="239"/>
                      <a:pt x="91" y="239"/>
                    </a:cubicBezTo>
                    <a:cubicBezTo>
                      <a:pt x="92" y="239"/>
                      <a:pt x="94" y="239"/>
                      <a:pt x="95" y="240"/>
                    </a:cubicBezTo>
                    <a:cubicBezTo>
                      <a:pt x="99" y="241"/>
                      <a:pt x="103" y="243"/>
                      <a:pt x="106" y="244"/>
                    </a:cubicBezTo>
                    <a:cubicBezTo>
                      <a:pt x="110" y="246"/>
                      <a:pt x="113" y="250"/>
                      <a:pt x="113" y="254"/>
                    </a:cubicBezTo>
                    <a:cubicBezTo>
                      <a:pt x="113" y="267"/>
                      <a:pt x="113" y="267"/>
                      <a:pt x="113" y="267"/>
                    </a:cubicBezTo>
                    <a:cubicBezTo>
                      <a:pt x="113" y="277"/>
                      <a:pt x="121" y="285"/>
                      <a:pt x="131" y="285"/>
                    </a:cubicBezTo>
                    <a:cubicBezTo>
                      <a:pt x="153" y="285"/>
                      <a:pt x="153" y="285"/>
                      <a:pt x="153" y="285"/>
                    </a:cubicBezTo>
                    <a:cubicBezTo>
                      <a:pt x="163" y="285"/>
                      <a:pt x="171" y="277"/>
                      <a:pt x="171" y="267"/>
                    </a:cubicBezTo>
                    <a:cubicBezTo>
                      <a:pt x="171" y="254"/>
                      <a:pt x="171" y="254"/>
                      <a:pt x="171" y="254"/>
                    </a:cubicBezTo>
                    <a:cubicBezTo>
                      <a:pt x="171" y="250"/>
                      <a:pt x="174" y="246"/>
                      <a:pt x="178" y="244"/>
                    </a:cubicBezTo>
                    <a:cubicBezTo>
                      <a:pt x="182" y="243"/>
                      <a:pt x="185" y="241"/>
                      <a:pt x="189" y="240"/>
                    </a:cubicBezTo>
                    <a:cubicBezTo>
                      <a:pt x="190" y="239"/>
                      <a:pt x="192" y="239"/>
                      <a:pt x="193" y="239"/>
                    </a:cubicBezTo>
                    <a:cubicBezTo>
                      <a:pt x="196" y="239"/>
                      <a:pt x="199" y="240"/>
                      <a:pt x="200" y="241"/>
                    </a:cubicBezTo>
                    <a:cubicBezTo>
                      <a:pt x="210" y="251"/>
                      <a:pt x="210" y="251"/>
                      <a:pt x="210" y="251"/>
                    </a:cubicBezTo>
                    <a:cubicBezTo>
                      <a:pt x="213" y="254"/>
                      <a:pt x="218" y="256"/>
                      <a:pt x="222" y="256"/>
                    </a:cubicBezTo>
                    <a:cubicBezTo>
                      <a:pt x="227" y="256"/>
                      <a:pt x="231" y="254"/>
                      <a:pt x="235" y="251"/>
                    </a:cubicBezTo>
                    <a:cubicBezTo>
                      <a:pt x="251" y="235"/>
                      <a:pt x="251" y="235"/>
                      <a:pt x="251" y="235"/>
                    </a:cubicBezTo>
                    <a:cubicBezTo>
                      <a:pt x="257" y="228"/>
                      <a:pt x="257" y="217"/>
                      <a:pt x="251" y="211"/>
                    </a:cubicBezTo>
                    <a:cubicBezTo>
                      <a:pt x="241" y="201"/>
                      <a:pt x="241" y="201"/>
                      <a:pt x="241" y="201"/>
                    </a:cubicBezTo>
                    <a:cubicBezTo>
                      <a:pt x="238" y="198"/>
                      <a:pt x="238" y="193"/>
                      <a:pt x="239" y="189"/>
                    </a:cubicBezTo>
                    <a:cubicBezTo>
                      <a:pt x="241" y="186"/>
                      <a:pt x="243" y="182"/>
                      <a:pt x="244" y="178"/>
                    </a:cubicBezTo>
                    <a:cubicBezTo>
                      <a:pt x="245" y="174"/>
                      <a:pt x="250" y="171"/>
                      <a:pt x="253" y="171"/>
                    </a:cubicBezTo>
                    <a:cubicBezTo>
                      <a:pt x="267" y="171"/>
                      <a:pt x="267" y="171"/>
                      <a:pt x="267" y="171"/>
                    </a:cubicBezTo>
                    <a:cubicBezTo>
                      <a:pt x="276" y="171"/>
                      <a:pt x="284" y="163"/>
                      <a:pt x="284" y="154"/>
                    </a:cubicBezTo>
                    <a:cubicBezTo>
                      <a:pt x="284" y="131"/>
                      <a:pt x="284" y="131"/>
                      <a:pt x="284" y="131"/>
                    </a:cubicBezTo>
                    <a:cubicBezTo>
                      <a:pt x="284" y="122"/>
                      <a:pt x="276" y="114"/>
                      <a:pt x="267" y="114"/>
                    </a:cubicBezTo>
                    <a:close/>
                    <a:moveTo>
                      <a:pt x="142" y="194"/>
                    </a:moveTo>
                    <a:cubicBezTo>
                      <a:pt x="114" y="194"/>
                      <a:pt x="91" y="171"/>
                      <a:pt x="91" y="142"/>
                    </a:cubicBezTo>
                    <a:cubicBezTo>
                      <a:pt x="91" y="114"/>
                      <a:pt x="114" y="91"/>
                      <a:pt x="142" y="91"/>
                    </a:cubicBezTo>
                    <a:cubicBezTo>
                      <a:pt x="170" y="91"/>
                      <a:pt x="193" y="114"/>
                      <a:pt x="193" y="142"/>
                    </a:cubicBezTo>
                    <a:cubicBezTo>
                      <a:pt x="193" y="171"/>
                      <a:pt x="170" y="194"/>
                      <a:pt x="142" y="194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0">
                <a:extLst>
                  <a:ext uri="{FF2B5EF4-FFF2-40B4-BE49-F238E27FC236}">
                    <a16:creationId xmlns:a16="http://schemas.microsoft.com/office/drawing/2014/main" id="{84BE7D72-459F-AA0C-62E9-AAF019AC72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10524" y="4800232"/>
                <a:ext cx="990599" cy="989012"/>
              </a:xfrm>
              <a:custGeom>
                <a:avLst/>
                <a:gdLst>
                  <a:gd name="T0" fmla="*/ 516 w 580"/>
                  <a:gd name="T1" fmla="*/ 232 h 580"/>
                  <a:gd name="T2" fmla="*/ 488 w 580"/>
                  <a:gd name="T3" fmla="*/ 195 h 580"/>
                  <a:gd name="T4" fmla="*/ 511 w 580"/>
                  <a:gd name="T5" fmla="*/ 151 h 580"/>
                  <a:gd name="T6" fmla="*/ 511 w 580"/>
                  <a:gd name="T7" fmla="*/ 101 h 580"/>
                  <a:gd name="T8" fmla="*/ 453 w 580"/>
                  <a:gd name="T9" fmla="*/ 59 h 580"/>
                  <a:gd name="T10" fmla="*/ 409 w 580"/>
                  <a:gd name="T11" fmla="*/ 89 h 580"/>
                  <a:gd name="T12" fmla="*/ 385 w 580"/>
                  <a:gd name="T13" fmla="*/ 92 h 580"/>
                  <a:gd name="T14" fmla="*/ 348 w 580"/>
                  <a:gd name="T15" fmla="*/ 63 h 580"/>
                  <a:gd name="T16" fmla="*/ 312 w 580"/>
                  <a:gd name="T17" fmla="*/ 0 h 580"/>
                  <a:gd name="T18" fmla="*/ 231 w 580"/>
                  <a:gd name="T19" fmla="*/ 36 h 580"/>
                  <a:gd name="T20" fmla="*/ 217 w 580"/>
                  <a:gd name="T21" fmla="*/ 83 h 580"/>
                  <a:gd name="T22" fmla="*/ 185 w 580"/>
                  <a:gd name="T23" fmla="*/ 94 h 580"/>
                  <a:gd name="T24" fmla="*/ 151 w 580"/>
                  <a:gd name="T25" fmla="*/ 69 h 580"/>
                  <a:gd name="T26" fmla="*/ 101 w 580"/>
                  <a:gd name="T27" fmla="*/ 69 h 580"/>
                  <a:gd name="T28" fmla="*/ 69 w 580"/>
                  <a:gd name="T29" fmla="*/ 151 h 580"/>
                  <a:gd name="T30" fmla="*/ 91 w 580"/>
                  <a:gd name="T31" fmla="*/ 195 h 580"/>
                  <a:gd name="T32" fmla="*/ 63 w 580"/>
                  <a:gd name="T33" fmla="*/ 232 h 580"/>
                  <a:gd name="T34" fmla="*/ 0 w 580"/>
                  <a:gd name="T35" fmla="*/ 267 h 580"/>
                  <a:gd name="T36" fmla="*/ 35 w 580"/>
                  <a:gd name="T37" fmla="*/ 348 h 580"/>
                  <a:gd name="T38" fmla="*/ 82 w 580"/>
                  <a:gd name="T39" fmla="*/ 363 h 580"/>
                  <a:gd name="T40" fmla="*/ 88 w 580"/>
                  <a:gd name="T41" fmla="*/ 409 h 580"/>
                  <a:gd name="T42" fmla="*/ 68 w 580"/>
                  <a:gd name="T43" fmla="*/ 479 h 580"/>
                  <a:gd name="T44" fmla="*/ 126 w 580"/>
                  <a:gd name="T45" fmla="*/ 522 h 580"/>
                  <a:gd name="T46" fmla="*/ 171 w 580"/>
                  <a:gd name="T47" fmla="*/ 491 h 580"/>
                  <a:gd name="T48" fmla="*/ 194 w 580"/>
                  <a:gd name="T49" fmla="*/ 488 h 580"/>
                  <a:gd name="T50" fmla="*/ 231 w 580"/>
                  <a:gd name="T51" fmla="*/ 517 h 580"/>
                  <a:gd name="T52" fmla="*/ 267 w 580"/>
                  <a:gd name="T53" fmla="*/ 580 h 580"/>
                  <a:gd name="T54" fmla="*/ 348 w 580"/>
                  <a:gd name="T55" fmla="*/ 545 h 580"/>
                  <a:gd name="T56" fmla="*/ 363 w 580"/>
                  <a:gd name="T57" fmla="*/ 498 h 580"/>
                  <a:gd name="T58" fmla="*/ 394 w 580"/>
                  <a:gd name="T59" fmla="*/ 486 h 580"/>
                  <a:gd name="T60" fmla="*/ 428 w 580"/>
                  <a:gd name="T61" fmla="*/ 511 h 580"/>
                  <a:gd name="T62" fmla="*/ 479 w 580"/>
                  <a:gd name="T63" fmla="*/ 511 h 580"/>
                  <a:gd name="T64" fmla="*/ 511 w 580"/>
                  <a:gd name="T65" fmla="*/ 429 h 580"/>
                  <a:gd name="T66" fmla="*/ 488 w 580"/>
                  <a:gd name="T67" fmla="*/ 385 h 580"/>
                  <a:gd name="T68" fmla="*/ 516 w 580"/>
                  <a:gd name="T69" fmla="*/ 348 h 580"/>
                  <a:gd name="T70" fmla="*/ 580 w 580"/>
                  <a:gd name="T71" fmla="*/ 313 h 580"/>
                  <a:gd name="T72" fmla="*/ 544 w 580"/>
                  <a:gd name="T73" fmla="*/ 232 h 580"/>
                  <a:gd name="T74" fmla="*/ 186 w 580"/>
                  <a:gd name="T75" fmla="*/ 290 h 580"/>
                  <a:gd name="T76" fmla="*/ 394 w 580"/>
                  <a:gd name="T77" fmla="*/ 290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80" h="580">
                    <a:moveTo>
                      <a:pt x="544" y="232"/>
                    </a:moveTo>
                    <a:cubicBezTo>
                      <a:pt x="516" y="232"/>
                      <a:pt x="516" y="232"/>
                      <a:pt x="516" y="232"/>
                    </a:cubicBezTo>
                    <a:cubicBezTo>
                      <a:pt x="509" y="232"/>
                      <a:pt x="500" y="225"/>
                      <a:pt x="497" y="217"/>
                    </a:cubicBezTo>
                    <a:cubicBezTo>
                      <a:pt x="495" y="210"/>
                      <a:pt x="491" y="202"/>
                      <a:pt x="488" y="195"/>
                    </a:cubicBezTo>
                    <a:cubicBezTo>
                      <a:pt x="484" y="187"/>
                      <a:pt x="486" y="176"/>
                      <a:pt x="491" y="171"/>
                    </a:cubicBezTo>
                    <a:cubicBezTo>
                      <a:pt x="511" y="151"/>
                      <a:pt x="511" y="151"/>
                      <a:pt x="511" y="151"/>
                    </a:cubicBezTo>
                    <a:cubicBezTo>
                      <a:pt x="517" y="145"/>
                      <a:pt x="521" y="136"/>
                      <a:pt x="521" y="126"/>
                    </a:cubicBezTo>
                    <a:cubicBezTo>
                      <a:pt x="521" y="117"/>
                      <a:pt x="517" y="108"/>
                      <a:pt x="511" y="101"/>
                    </a:cubicBezTo>
                    <a:cubicBezTo>
                      <a:pt x="479" y="69"/>
                      <a:pt x="479" y="69"/>
                      <a:pt x="479" y="69"/>
                    </a:cubicBezTo>
                    <a:cubicBezTo>
                      <a:pt x="472" y="62"/>
                      <a:pt x="463" y="59"/>
                      <a:pt x="453" y="59"/>
                    </a:cubicBezTo>
                    <a:cubicBezTo>
                      <a:pt x="444" y="59"/>
                      <a:pt x="435" y="62"/>
                      <a:pt x="428" y="69"/>
                    </a:cubicBezTo>
                    <a:cubicBezTo>
                      <a:pt x="409" y="89"/>
                      <a:pt x="409" y="89"/>
                      <a:pt x="409" y="89"/>
                    </a:cubicBezTo>
                    <a:cubicBezTo>
                      <a:pt x="405" y="92"/>
                      <a:pt x="400" y="94"/>
                      <a:pt x="394" y="94"/>
                    </a:cubicBezTo>
                    <a:cubicBezTo>
                      <a:pt x="391" y="94"/>
                      <a:pt x="387" y="93"/>
                      <a:pt x="385" y="92"/>
                    </a:cubicBezTo>
                    <a:cubicBezTo>
                      <a:pt x="378" y="88"/>
                      <a:pt x="370" y="85"/>
                      <a:pt x="363" y="83"/>
                    </a:cubicBezTo>
                    <a:cubicBezTo>
                      <a:pt x="355" y="80"/>
                      <a:pt x="348" y="71"/>
                      <a:pt x="348" y="63"/>
                    </a:cubicBezTo>
                    <a:cubicBezTo>
                      <a:pt x="348" y="36"/>
                      <a:pt x="348" y="36"/>
                      <a:pt x="348" y="36"/>
                    </a:cubicBezTo>
                    <a:cubicBezTo>
                      <a:pt x="348" y="16"/>
                      <a:pt x="332" y="0"/>
                      <a:pt x="312" y="0"/>
                    </a:cubicBezTo>
                    <a:cubicBezTo>
                      <a:pt x="267" y="0"/>
                      <a:pt x="267" y="0"/>
                      <a:pt x="267" y="0"/>
                    </a:cubicBezTo>
                    <a:cubicBezTo>
                      <a:pt x="247" y="0"/>
                      <a:pt x="231" y="16"/>
                      <a:pt x="231" y="36"/>
                    </a:cubicBezTo>
                    <a:cubicBezTo>
                      <a:pt x="231" y="63"/>
                      <a:pt x="231" y="63"/>
                      <a:pt x="231" y="63"/>
                    </a:cubicBezTo>
                    <a:cubicBezTo>
                      <a:pt x="231" y="71"/>
                      <a:pt x="225" y="80"/>
                      <a:pt x="217" y="83"/>
                    </a:cubicBezTo>
                    <a:cubicBezTo>
                      <a:pt x="209" y="85"/>
                      <a:pt x="202" y="88"/>
                      <a:pt x="194" y="92"/>
                    </a:cubicBezTo>
                    <a:cubicBezTo>
                      <a:pt x="192" y="93"/>
                      <a:pt x="188" y="94"/>
                      <a:pt x="185" y="94"/>
                    </a:cubicBezTo>
                    <a:cubicBezTo>
                      <a:pt x="179" y="94"/>
                      <a:pt x="174" y="92"/>
                      <a:pt x="171" y="89"/>
                    </a:cubicBezTo>
                    <a:cubicBezTo>
                      <a:pt x="151" y="69"/>
                      <a:pt x="151" y="69"/>
                      <a:pt x="151" y="69"/>
                    </a:cubicBezTo>
                    <a:cubicBezTo>
                      <a:pt x="144" y="62"/>
                      <a:pt x="135" y="59"/>
                      <a:pt x="126" y="59"/>
                    </a:cubicBezTo>
                    <a:cubicBezTo>
                      <a:pt x="116" y="59"/>
                      <a:pt x="107" y="62"/>
                      <a:pt x="101" y="69"/>
                    </a:cubicBezTo>
                    <a:cubicBezTo>
                      <a:pt x="69" y="101"/>
                      <a:pt x="69" y="101"/>
                      <a:pt x="69" y="101"/>
                    </a:cubicBezTo>
                    <a:cubicBezTo>
                      <a:pt x="55" y="115"/>
                      <a:pt x="55" y="138"/>
                      <a:pt x="69" y="151"/>
                    </a:cubicBezTo>
                    <a:cubicBezTo>
                      <a:pt x="88" y="171"/>
                      <a:pt x="88" y="171"/>
                      <a:pt x="88" y="171"/>
                    </a:cubicBezTo>
                    <a:cubicBezTo>
                      <a:pt x="94" y="176"/>
                      <a:pt x="95" y="187"/>
                      <a:pt x="91" y="195"/>
                    </a:cubicBezTo>
                    <a:cubicBezTo>
                      <a:pt x="88" y="202"/>
                      <a:pt x="85" y="210"/>
                      <a:pt x="82" y="217"/>
                    </a:cubicBezTo>
                    <a:cubicBezTo>
                      <a:pt x="79" y="225"/>
                      <a:pt x="70" y="232"/>
                      <a:pt x="63" y="232"/>
                    </a:cubicBezTo>
                    <a:cubicBezTo>
                      <a:pt x="35" y="232"/>
                      <a:pt x="35" y="232"/>
                      <a:pt x="35" y="232"/>
                    </a:cubicBezTo>
                    <a:cubicBezTo>
                      <a:pt x="16" y="232"/>
                      <a:pt x="0" y="248"/>
                      <a:pt x="0" y="267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0" y="332"/>
                      <a:pt x="16" y="348"/>
                      <a:pt x="35" y="348"/>
                    </a:cubicBezTo>
                    <a:cubicBezTo>
                      <a:pt x="63" y="348"/>
                      <a:pt x="63" y="348"/>
                      <a:pt x="63" y="348"/>
                    </a:cubicBezTo>
                    <a:cubicBezTo>
                      <a:pt x="70" y="348"/>
                      <a:pt x="79" y="355"/>
                      <a:pt x="82" y="363"/>
                    </a:cubicBezTo>
                    <a:cubicBezTo>
                      <a:pt x="85" y="371"/>
                      <a:pt x="88" y="378"/>
                      <a:pt x="91" y="385"/>
                    </a:cubicBezTo>
                    <a:cubicBezTo>
                      <a:pt x="95" y="393"/>
                      <a:pt x="94" y="404"/>
                      <a:pt x="88" y="409"/>
                    </a:cubicBezTo>
                    <a:cubicBezTo>
                      <a:pt x="68" y="429"/>
                      <a:pt x="68" y="429"/>
                      <a:pt x="68" y="429"/>
                    </a:cubicBezTo>
                    <a:cubicBezTo>
                      <a:pt x="55" y="443"/>
                      <a:pt x="55" y="465"/>
                      <a:pt x="68" y="479"/>
                    </a:cubicBezTo>
                    <a:cubicBezTo>
                      <a:pt x="101" y="511"/>
                      <a:pt x="101" y="511"/>
                      <a:pt x="101" y="511"/>
                    </a:cubicBezTo>
                    <a:cubicBezTo>
                      <a:pt x="107" y="518"/>
                      <a:pt x="116" y="522"/>
                      <a:pt x="126" y="522"/>
                    </a:cubicBezTo>
                    <a:cubicBezTo>
                      <a:pt x="135" y="522"/>
                      <a:pt x="144" y="518"/>
                      <a:pt x="151" y="511"/>
                    </a:cubicBezTo>
                    <a:cubicBezTo>
                      <a:pt x="171" y="491"/>
                      <a:pt x="171" y="491"/>
                      <a:pt x="171" y="491"/>
                    </a:cubicBezTo>
                    <a:cubicBezTo>
                      <a:pt x="174" y="488"/>
                      <a:pt x="179" y="486"/>
                      <a:pt x="185" y="486"/>
                    </a:cubicBezTo>
                    <a:cubicBezTo>
                      <a:pt x="188" y="486"/>
                      <a:pt x="192" y="487"/>
                      <a:pt x="194" y="488"/>
                    </a:cubicBezTo>
                    <a:cubicBezTo>
                      <a:pt x="202" y="492"/>
                      <a:pt x="209" y="495"/>
                      <a:pt x="217" y="498"/>
                    </a:cubicBezTo>
                    <a:cubicBezTo>
                      <a:pt x="225" y="501"/>
                      <a:pt x="231" y="509"/>
                      <a:pt x="231" y="517"/>
                    </a:cubicBezTo>
                    <a:cubicBezTo>
                      <a:pt x="231" y="545"/>
                      <a:pt x="231" y="545"/>
                      <a:pt x="231" y="545"/>
                    </a:cubicBezTo>
                    <a:cubicBezTo>
                      <a:pt x="231" y="564"/>
                      <a:pt x="247" y="580"/>
                      <a:pt x="267" y="580"/>
                    </a:cubicBezTo>
                    <a:cubicBezTo>
                      <a:pt x="312" y="580"/>
                      <a:pt x="312" y="580"/>
                      <a:pt x="312" y="580"/>
                    </a:cubicBezTo>
                    <a:cubicBezTo>
                      <a:pt x="332" y="580"/>
                      <a:pt x="348" y="564"/>
                      <a:pt x="348" y="545"/>
                    </a:cubicBezTo>
                    <a:cubicBezTo>
                      <a:pt x="348" y="517"/>
                      <a:pt x="348" y="517"/>
                      <a:pt x="348" y="517"/>
                    </a:cubicBezTo>
                    <a:cubicBezTo>
                      <a:pt x="348" y="509"/>
                      <a:pt x="355" y="501"/>
                      <a:pt x="363" y="498"/>
                    </a:cubicBezTo>
                    <a:cubicBezTo>
                      <a:pt x="370" y="495"/>
                      <a:pt x="377" y="492"/>
                      <a:pt x="385" y="488"/>
                    </a:cubicBezTo>
                    <a:cubicBezTo>
                      <a:pt x="388" y="487"/>
                      <a:pt x="391" y="486"/>
                      <a:pt x="394" y="486"/>
                    </a:cubicBezTo>
                    <a:cubicBezTo>
                      <a:pt x="400" y="486"/>
                      <a:pt x="405" y="488"/>
                      <a:pt x="409" y="491"/>
                    </a:cubicBezTo>
                    <a:cubicBezTo>
                      <a:pt x="428" y="511"/>
                      <a:pt x="428" y="511"/>
                      <a:pt x="428" y="511"/>
                    </a:cubicBezTo>
                    <a:cubicBezTo>
                      <a:pt x="435" y="518"/>
                      <a:pt x="444" y="522"/>
                      <a:pt x="453" y="522"/>
                    </a:cubicBezTo>
                    <a:cubicBezTo>
                      <a:pt x="463" y="522"/>
                      <a:pt x="472" y="518"/>
                      <a:pt x="479" y="511"/>
                    </a:cubicBezTo>
                    <a:cubicBezTo>
                      <a:pt x="511" y="479"/>
                      <a:pt x="511" y="479"/>
                      <a:pt x="511" y="479"/>
                    </a:cubicBezTo>
                    <a:cubicBezTo>
                      <a:pt x="524" y="465"/>
                      <a:pt x="524" y="443"/>
                      <a:pt x="511" y="429"/>
                    </a:cubicBezTo>
                    <a:cubicBezTo>
                      <a:pt x="491" y="409"/>
                      <a:pt x="491" y="409"/>
                      <a:pt x="491" y="409"/>
                    </a:cubicBezTo>
                    <a:cubicBezTo>
                      <a:pt x="486" y="404"/>
                      <a:pt x="484" y="393"/>
                      <a:pt x="488" y="385"/>
                    </a:cubicBezTo>
                    <a:cubicBezTo>
                      <a:pt x="491" y="378"/>
                      <a:pt x="495" y="371"/>
                      <a:pt x="497" y="363"/>
                    </a:cubicBezTo>
                    <a:cubicBezTo>
                      <a:pt x="500" y="355"/>
                      <a:pt x="509" y="348"/>
                      <a:pt x="516" y="348"/>
                    </a:cubicBezTo>
                    <a:cubicBezTo>
                      <a:pt x="544" y="348"/>
                      <a:pt x="544" y="348"/>
                      <a:pt x="544" y="348"/>
                    </a:cubicBezTo>
                    <a:cubicBezTo>
                      <a:pt x="564" y="348"/>
                      <a:pt x="580" y="332"/>
                      <a:pt x="580" y="313"/>
                    </a:cubicBezTo>
                    <a:cubicBezTo>
                      <a:pt x="580" y="267"/>
                      <a:pt x="580" y="267"/>
                      <a:pt x="580" y="267"/>
                    </a:cubicBezTo>
                    <a:cubicBezTo>
                      <a:pt x="580" y="248"/>
                      <a:pt x="564" y="232"/>
                      <a:pt x="544" y="232"/>
                    </a:cubicBezTo>
                    <a:close/>
                    <a:moveTo>
                      <a:pt x="290" y="394"/>
                    </a:moveTo>
                    <a:cubicBezTo>
                      <a:pt x="232" y="394"/>
                      <a:pt x="186" y="347"/>
                      <a:pt x="186" y="290"/>
                    </a:cubicBezTo>
                    <a:cubicBezTo>
                      <a:pt x="186" y="233"/>
                      <a:pt x="232" y="186"/>
                      <a:pt x="290" y="186"/>
                    </a:cubicBezTo>
                    <a:cubicBezTo>
                      <a:pt x="347" y="186"/>
                      <a:pt x="394" y="233"/>
                      <a:pt x="394" y="290"/>
                    </a:cubicBezTo>
                    <a:cubicBezTo>
                      <a:pt x="394" y="347"/>
                      <a:pt x="347" y="394"/>
                      <a:pt x="290" y="394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id="{3973C21C-8850-03EF-644E-DBD7172D4C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36148" y="5401894"/>
                <a:ext cx="849312" cy="847725"/>
              </a:xfrm>
              <a:custGeom>
                <a:avLst/>
                <a:gdLst>
                  <a:gd name="T0" fmla="*/ 443 w 497"/>
                  <a:gd name="T1" fmla="*/ 198 h 496"/>
                  <a:gd name="T2" fmla="*/ 418 w 497"/>
                  <a:gd name="T3" fmla="*/ 166 h 496"/>
                  <a:gd name="T4" fmla="*/ 438 w 497"/>
                  <a:gd name="T5" fmla="*/ 129 h 496"/>
                  <a:gd name="T6" fmla="*/ 438 w 497"/>
                  <a:gd name="T7" fmla="*/ 86 h 496"/>
                  <a:gd name="T8" fmla="*/ 389 w 497"/>
                  <a:gd name="T9" fmla="*/ 50 h 496"/>
                  <a:gd name="T10" fmla="*/ 351 w 497"/>
                  <a:gd name="T11" fmla="*/ 76 h 496"/>
                  <a:gd name="T12" fmla="*/ 330 w 497"/>
                  <a:gd name="T13" fmla="*/ 78 h 496"/>
                  <a:gd name="T14" fmla="*/ 298 w 497"/>
                  <a:gd name="T15" fmla="*/ 54 h 496"/>
                  <a:gd name="T16" fmla="*/ 268 w 497"/>
                  <a:gd name="T17" fmla="*/ 0 h 496"/>
                  <a:gd name="T18" fmla="*/ 199 w 497"/>
                  <a:gd name="T19" fmla="*/ 30 h 496"/>
                  <a:gd name="T20" fmla="*/ 186 w 497"/>
                  <a:gd name="T21" fmla="*/ 70 h 496"/>
                  <a:gd name="T22" fmla="*/ 159 w 497"/>
                  <a:gd name="T23" fmla="*/ 80 h 496"/>
                  <a:gd name="T24" fmla="*/ 130 w 497"/>
                  <a:gd name="T25" fmla="*/ 59 h 496"/>
                  <a:gd name="T26" fmla="*/ 87 w 497"/>
                  <a:gd name="T27" fmla="*/ 59 h 496"/>
                  <a:gd name="T28" fmla="*/ 59 w 497"/>
                  <a:gd name="T29" fmla="*/ 129 h 496"/>
                  <a:gd name="T30" fmla="*/ 79 w 497"/>
                  <a:gd name="T31" fmla="*/ 166 h 496"/>
                  <a:gd name="T32" fmla="*/ 55 w 497"/>
                  <a:gd name="T33" fmla="*/ 198 h 496"/>
                  <a:gd name="T34" fmla="*/ 0 w 497"/>
                  <a:gd name="T35" fmla="*/ 228 h 496"/>
                  <a:gd name="T36" fmla="*/ 31 w 497"/>
                  <a:gd name="T37" fmla="*/ 298 h 496"/>
                  <a:gd name="T38" fmla="*/ 71 w 497"/>
                  <a:gd name="T39" fmla="*/ 310 h 496"/>
                  <a:gd name="T40" fmla="*/ 76 w 497"/>
                  <a:gd name="T41" fmla="*/ 350 h 496"/>
                  <a:gd name="T42" fmla="*/ 59 w 497"/>
                  <a:gd name="T43" fmla="*/ 410 h 496"/>
                  <a:gd name="T44" fmla="*/ 108 w 497"/>
                  <a:gd name="T45" fmla="*/ 446 h 496"/>
                  <a:gd name="T46" fmla="*/ 147 w 497"/>
                  <a:gd name="T47" fmla="*/ 420 h 496"/>
                  <a:gd name="T48" fmla="*/ 167 w 497"/>
                  <a:gd name="T49" fmla="*/ 418 h 496"/>
                  <a:gd name="T50" fmla="*/ 199 w 497"/>
                  <a:gd name="T51" fmla="*/ 442 h 496"/>
                  <a:gd name="T52" fmla="*/ 229 w 497"/>
                  <a:gd name="T53" fmla="*/ 496 h 496"/>
                  <a:gd name="T54" fmla="*/ 298 w 497"/>
                  <a:gd name="T55" fmla="*/ 466 h 496"/>
                  <a:gd name="T56" fmla="*/ 311 w 497"/>
                  <a:gd name="T57" fmla="*/ 426 h 496"/>
                  <a:gd name="T58" fmla="*/ 338 w 497"/>
                  <a:gd name="T59" fmla="*/ 416 h 496"/>
                  <a:gd name="T60" fmla="*/ 367 w 497"/>
                  <a:gd name="T61" fmla="*/ 437 h 496"/>
                  <a:gd name="T62" fmla="*/ 410 w 497"/>
                  <a:gd name="T63" fmla="*/ 437 h 496"/>
                  <a:gd name="T64" fmla="*/ 438 w 497"/>
                  <a:gd name="T65" fmla="*/ 367 h 496"/>
                  <a:gd name="T66" fmla="*/ 418 w 497"/>
                  <a:gd name="T67" fmla="*/ 329 h 496"/>
                  <a:gd name="T68" fmla="*/ 443 w 497"/>
                  <a:gd name="T69" fmla="*/ 298 h 496"/>
                  <a:gd name="T70" fmla="*/ 497 w 497"/>
                  <a:gd name="T71" fmla="*/ 267 h 496"/>
                  <a:gd name="T72" fmla="*/ 466 w 497"/>
                  <a:gd name="T73" fmla="*/ 198 h 496"/>
                  <a:gd name="T74" fmla="*/ 160 w 497"/>
                  <a:gd name="T75" fmla="*/ 248 h 496"/>
                  <a:gd name="T76" fmla="*/ 338 w 497"/>
                  <a:gd name="T77" fmla="*/ 248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7" h="496">
                    <a:moveTo>
                      <a:pt x="466" y="198"/>
                    </a:moveTo>
                    <a:cubicBezTo>
                      <a:pt x="443" y="198"/>
                      <a:pt x="443" y="198"/>
                      <a:pt x="443" y="198"/>
                    </a:cubicBezTo>
                    <a:cubicBezTo>
                      <a:pt x="436" y="198"/>
                      <a:pt x="429" y="192"/>
                      <a:pt x="426" y="185"/>
                    </a:cubicBezTo>
                    <a:cubicBezTo>
                      <a:pt x="424" y="179"/>
                      <a:pt x="421" y="173"/>
                      <a:pt x="418" y="166"/>
                    </a:cubicBezTo>
                    <a:cubicBezTo>
                      <a:pt x="415" y="160"/>
                      <a:pt x="416" y="151"/>
                      <a:pt x="421" y="146"/>
                    </a:cubicBezTo>
                    <a:cubicBezTo>
                      <a:pt x="438" y="129"/>
                      <a:pt x="438" y="129"/>
                      <a:pt x="438" y="129"/>
                    </a:cubicBezTo>
                    <a:cubicBezTo>
                      <a:pt x="444" y="123"/>
                      <a:pt x="447" y="116"/>
                      <a:pt x="447" y="108"/>
                    </a:cubicBezTo>
                    <a:cubicBezTo>
                      <a:pt x="447" y="99"/>
                      <a:pt x="444" y="92"/>
                      <a:pt x="438" y="86"/>
                    </a:cubicBezTo>
                    <a:cubicBezTo>
                      <a:pt x="410" y="59"/>
                      <a:pt x="410" y="59"/>
                      <a:pt x="410" y="59"/>
                    </a:cubicBezTo>
                    <a:cubicBezTo>
                      <a:pt x="405" y="53"/>
                      <a:pt x="397" y="50"/>
                      <a:pt x="389" y="50"/>
                    </a:cubicBezTo>
                    <a:cubicBezTo>
                      <a:pt x="381" y="50"/>
                      <a:pt x="373" y="53"/>
                      <a:pt x="367" y="59"/>
                    </a:cubicBezTo>
                    <a:cubicBezTo>
                      <a:pt x="351" y="76"/>
                      <a:pt x="351" y="76"/>
                      <a:pt x="351" y="76"/>
                    </a:cubicBezTo>
                    <a:cubicBezTo>
                      <a:pt x="348" y="78"/>
                      <a:pt x="343" y="80"/>
                      <a:pt x="338" y="80"/>
                    </a:cubicBezTo>
                    <a:cubicBezTo>
                      <a:pt x="335" y="80"/>
                      <a:pt x="332" y="79"/>
                      <a:pt x="330" y="78"/>
                    </a:cubicBezTo>
                    <a:cubicBezTo>
                      <a:pt x="324" y="75"/>
                      <a:pt x="318" y="72"/>
                      <a:pt x="311" y="70"/>
                    </a:cubicBezTo>
                    <a:cubicBezTo>
                      <a:pt x="304" y="68"/>
                      <a:pt x="298" y="60"/>
                      <a:pt x="298" y="54"/>
                    </a:cubicBezTo>
                    <a:cubicBezTo>
                      <a:pt x="298" y="30"/>
                      <a:pt x="298" y="30"/>
                      <a:pt x="298" y="30"/>
                    </a:cubicBezTo>
                    <a:cubicBezTo>
                      <a:pt x="298" y="13"/>
                      <a:pt x="285" y="0"/>
                      <a:pt x="268" y="0"/>
                    </a:cubicBezTo>
                    <a:cubicBezTo>
                      <a:pt x="229" y="0"/>
                      <a:pt x="229" y="0"/>
                      <a:pt x="229" y="0"/>
                    </a:cubicBezTo>
                    <a:cubicBezTo>
                      <a:pt x="212" y="0"/>
                      <a:pt x="199" y="13"/>
                      <a:pt x="199" y="30"/>
                    </a:cubicBezTo>
                    <a:cubicBezTo>
                      <a:pt x="199" y="54"/>
                      <a:pt x="199" y="54"/>
                      <a:pt x="199" y="54"/>
                    </a:cubicBezTo>
                    <a:cubicBezTo>
                      <a:pt x="199" y="60"/>
                      <a:pt x="193" y="68"/>
                      <a:pt x="186" y="70"/>
                    </a:cubicBezTo>
                    <a:cubicBezTo>
                      <a:pt x="180" y="72"/>
                      <a:pt x="173" y="75"/>
                      <a:pt x="167" y="78"/>
                    </a:cubicBezTo>
                    <a:cubicBezTo>
                      <a:pt x="165" y="79"/>
                      <a:pt x="162" y="80"/>
                      <a:pt x="159" y="80"/>
                    </a:cubicBezTo>
                    <a:cubicBezTo>
                      <a:pt x="154" y="80"/>
                      <a:pt x="149" y="78"/>
                      <a:pt x="147" y="76"/>
                    </a:cubicBezTo>
                    <a:cubicBezTo>
                      <a:pt x="130" y="59"/>
                      <a:pt x="130" y="59"/>
                      <a:pt x="130" y="59"/>
                    </a:cubicBezTo>
                    <a:cubicBezTo>
                      <a:pt x="124" y="53"/>
                      <a:pt x="116" y="50"/>
                      <a:pt x="108" y="50"/>
                    </a:cubicBezTo>
                    <a:cubicBezTo>
                      <a:pt x="100" y="50"/>
                      <a:pt x="93" y="53"/>
                      <a:pt x="87" y="59"/>
                    </a:cubicBezTo>
                    <a:cubicBezTo>
                      <a:pt x="59" y="86"/>
                      <a:pt x="59" y="86"/>
                      <a:pt x="59" y="86"/>
                    </a:cubicBezTo>
                    <a:cubicBezTo>
                      <a:pt x="47" y="98"/>
                      <a:pt x="47" y="117"/>
                      <a:pt x="59" y="129"/>
                    </a:cubicBezTo>
                    <a:cubicBezTo>
                      <a:pt x="76" y="146"/>
                      <a:pt x="76" y="146"/>
                      <a:pt x="76" y="146"/>
                    </a:cubicBezTo>
                    <a:cubicBezTo>
                      <a:pt x="81" y="151"/>
                      <a:pt x="82" y="160"/>
                      <a:pt x="79" y="166"/>
                    </a:cubicBezTo>
                    <a:cubicBezTo>
                      <a:pt x="76" y="173"/>
                      <a:pt x="73" y="179"/>
                      <a:pt x="71" y="185"/>
                    </a:cubicBezTo>
                    <a:cubicBezTo>
                      <a:pt x="68" y="192"/>
                      <a:pt x="61" y="198"/>
                      <a:pt x="55" y="198"/>
                    </a:cubicBezTo>
                    <a:cubicBezTo>
                      <a:pt x="31" y="198"/>
                      <a:pt x="31" y="198"/>
                      <a:pt x="31" y="198"/>
                    </a:cubicBezTo>
                    <a:cubicBezTo>
                      <a:pt x="14" y="198"/>
                      <a:pt x="0" y="212"/>
                      <a:pt x="0" y="228"/>
                    </a:cubicBezTo>
                    <a:cubicBezTo>
                      <a:pt x="0" y="267"/>
                      <a:pt x="0" y="267"/>
                      <a:pt x="0" y="267"/>
                    </a:cubicBezTo>
                    <a:cubicBezTo>
                      <a:pt x="0" y="284"/>
                      <a:pt x="14" y="298"/>
                      <a:pt x="31" y="298"/>
                    </a:cubicBezTo>
                    <a:cubicBezTo>
                      <a:pt x="55" y="298"/>
                      <a:pt x="55" y="298"/>
                      <a:pt x="55" y="298"/>
                    </a:cubicBezTo>
                    <a:cubicBezTo>
                      <a:pt x="61" y="298"/>
                      <a:pt x="68" y="304"/>
                      <a:pt x="71" y="310"/>
                    </a:cubicBezTo>
                    <a:cubicBezTo>
                      <a:pt x="73" y="317"/>
                      <a:pt x="76" y="323"/>
                      <a:pt x="79" y="329"/>
                    </a:cubicBezTo>
                    <a:cubicBezTo>
                      <a:pt x="82" y="336"/>
                      <a:pt x="81" y="345"/>
                      <a:pt x="76" y="350"/>
                    </a:cubicBezTo>
                    <a:cubicBezTo>
                      <a:pt x="59" y="367"/>
                      <a:pt x="59" y="367"/>
                      <a:pt x="59" y="367"/>
                    </a:cubicBezTo>
                    <a:cubicBezTo>
                      <a:pt x="47" y="379"/>
                      <a:pt x="47" y="398"/>
                      <a:pt x="59" y="410"/>
                    </a:cubicBezTo>
                    <a:cubicBezTo>
                      <a:pt x="87" y="437"/>
                      <a:pt x="87" y="437"/>
                      <a:pt x="87" y="437"/>
                    </a:cubicBezTo>
                    <a:cubicBezTo>
                      <a:pt x="93" y="443"/>
                      <a:pt x="100" y="446"/>
                      <a:pt x="108" y="446"/>
                    </a:cubicBezTo>
                    <a:cubicBezTo>
                      <a:pt x="116" y="446"/>
                      <a:pt x="124" y="443"/>
                      <a:pt x="130" y="437"/>
                    </a:cubicBezTo>
                    <a:cubicBezTo>
                      <a:pt x="147" y="420"/>
                      <a:pt x="147" y="420"/>
                      <a:pt x="147" y="420"/>
                    </a:cubicBezTo>
                    <a:cubicBezTo>
                      <a:pt x="149" y="418"/>
                      <a:pt x="154" y="416"/>
                      <a:pt x="159" y="416"/>
                    </a:cubicBezTo>
                    <a:cubicBezTo>
                      <a:pt x="162" y="416"/>
                      <a:pt x="165" y="417"/>
                      <a:pt x="167" y="418"/>
                    </a:cubicBezTo>
                    <a:cubicBezTo>
                      <a:pt x="173" y="421"/>
                      <a:pt x="180" y="423"/>
                      <a:pt x="186" y="426"/>
                    </a:cubicBezTo>
                    <a:cubicBezTo>
                      <a:pt x="193" y="428"/>
                      <a:pt x="199" y="436"/>
                      <a:pt x="199" y="442"/>
                    </a:cubicBezTo>
                    <a:cubicBezTo>
                      <a:pt x="199" y="466"/>
                      <a:pt x="199" y="466"/>
                      <a:pt x="199" y="466"/>
                    </a:cubicBezTo>
                    <a:cubicBezTo>
                      <a:pt x="199" y="483"/>
                      <a:pt x="212" y="496"/>
                      <a:pt x="229" y="496"/>
                    </a:cubicBezTo>
                    <a:cubicBezTo>
                      <a:pt x="268" y="496"/>
                      <a:pt x="268" y="496"/>
                      <a:pt x="268" y="496"/>
                    </a:cubicBezTo>
                    <a:cubicBezTo>
                      <a:pt x="285" y="496"/>
                      <a:pt x="298" y="483"/>
                      <a:pt x="298" y="466"/>
                    </a:cubicBezTo>
                    <a:cubicBezTo>
                      <a:pt x="298" y="442"/>
                      <a:pt x="298" y="442"/>
                      <a:pt x="298" y="442"/>
                    </a:cubicBezTo>
                    <a:cubicBezTo>
                      <a:pt x="298" y="436"/>
                      <a:pt x="304" y="428"/>
                      <a:pt x="311" y="426"/>
                    </a:cubicBezTo>
                    <a:cubicBezTo>
                      <a:pt x="318" y="423"/>
                      <a:pt x="324" y="421"/>
                      <a:pt x="330" y="418"/>
                    </a:cubicBezTo>
                    <a:cubicBezTo>
                      <a:pt x="332" y="417"/>
                      <a:pt x="335" y="416"/>
                      <a:pt x="338" y="416"/>
                    </a:cubicBezTo>
                    <a:cubicBezTo>
                      <a:pt x="343" y="416"/>
                      <a:pt x="348" y="418"/>
                      <a:pt x="351" y="420"/>
                    </a:cubicBezTo>
                    <a:cubicBezTo>
                      <a:pt x="367" y="437"/>
                      <a:pt x="367" y="437"/>
                      <a:pt x="367" y="437"/>
                    </a:cubicBezTo>
                    <a:cubicBezTo>
                      <a:pt x="373" y="443"/>
                      <a:pt x="381" y="446"/>
                      <a:pt x="389" y="446"/>
                    </a:cubicBezTo>
                    <a:cubicBezTo>
                      <a:pt x="397" y="446"/>
                      <a:pt x="405" y="443"/>
                      <a:pt x="410" y="437"/>
                    </a:cubicBezTo>
                    <a:cubicBezTo>
                      <a:pt x="438" y="410"/>
                      <a:pt x="438" y="410"/>
                      <a:pt x="438" y="410"/>
                    </a:cubicBezTo>
                    <a:cubicBezTo>
                      <a:pt x="450" y="398"/>
                      <a:pt x="450" y="379"/>
                      <a:pt x="438" y="367"/>
                    </a:cubicBezTo>
                    <a:cubicBezTo>
                      <a:pt x="421" y="350"/>
                      <a:pt x="421" y="350"/>
                      <a:pt x="421" y="350"/>
                    </a:cubicBezTo>
                    <a:cubicBezTo>
                      <a:pt x="416" y="345"/>
                      <a:pt x="415" y="336"/>
                      <a:pt x="418" y="329"/>
                    </a:cubicBezTo>
                    <a:cubicBezTo>
                      <a:pt x="421" y="323"/>
                      <a:pt x="424" y="317"/>
                      <a:pt x="426" y="310"/>
                    </a:cubicBezTo>
                    <a:cubicBezTo>
                      <a:pt x="429" y="304"/>
                      <a:pt x="436" y="298"/>
                      <a:pt x="443" y="298"/>
                    </a:cubicBezTo>
                    <a:cubicBezTo>
                      <a:pt x="466" y="298"/>
                      <a:pt x="466" y="298"/>
                      <a:pt x="466" y="298"/>
                    </a:cubicBezTo>
                    <a:cubicBezTo>
                      <a:pt x="483" y="298"/>
                      <a:pt x="497" y="284"/>
                      <a:pt x="497" y="267"/>
                    </a:cubicBezTo>
                    <a:cubicBezTo>
                      <a:pt x="497" y="228"/>
                      <a:pt x="497" y="228"/>
                      <a:pt x="497" y="228"/>
                    </a:cubicBezTo>
                    <a:cubicBezTo>
                      <a:pt x="497" y="212"/>
                      <a:pt x="483" y="198"/>
                      <a:pt x="466" y="198"/>
                    </a:cubicBezTo>
                    <a:close/>
                    <a:moveTo>
                      <a:pt x="249" y="337"/>
                    </a:moveTo>
                    <a:cubicBezTo>
                      <a:pt x="200" y="337"/>
                      <a:pt x="160" y="297"/>
                      <a:pt x="160" y="248"/>
                    </a:cubicBezTo>
                    <a:cubicBezTo>
                      <a:pt x="160" y="199"/>
                      <a:pt x="200" y="159"/>
                      <a:pt x="249" y="159"/>
                    </a:cubicBezTo>
                    <a:cubicBezTo>
                      <a:pt x="298" y="159"/>
                      <a:pt x="338" y="199"/>
                      <a:pt x="338" y="248"/>
                    </a:cubicBezTo>
                    <a:cubicBezTo>
                      <a:pt x="338" y="297"/>
                      <a:pt x="298" y="337"/>
                      <a:pt x="249" y="337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Freeform 12">
              <a:extLst>
                <a:ext uri="{FF2B5EF4-FFF2-40B4-BE49-F238E27FC236}">
                  <a16:creationId xmlns:a16="http://schemas.microsoft.com/office/drawing/2014/main" id="{C83853D1-FE41-8D2E-60CC-699386EFD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548" y="1696671"/>
              <a:ext cx="911224" cy="862012"/>
            </a:xfrm>
            <a:custGeom>
              <a:avLst/>
              <a:gdLst>
                <a:gd name="T0" fmla="*/ 164 w 534"/>
                <a:gd name="T1" fmla="*/ 502 h 505"/>
                <a:gd name="T2" fmla="*/ 279 w 534"/>
                <a:gd name="T3" fmla="*/ 0 h 505"/>
                <a:gd name="T4" fmla="*/ 208 w 534"/>
                <a:gd name="T5" fmla="*/ 505 h 505"/>
                <a:gd name="T6" fmla="*/ 252 w 534"/>
                <a:gd name="T7" fmla="*/ 232 h 505"/>
                <a:gd name="T8" fmla="*/ 164 w 534"/>
                <a:gd name="T9" fmla="*/ 502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505">
                  <a:moveTo>
                    <a:pt x="164" y="502"/>
                  </a:moveTo>
                  <a:cubicBezTo>
                    <a:pt x="164" y="502"/>
                    <a:pt x="0" y="261"/>
                    <a:pt x="279" y="0"/>
                  </a:cubicBezTo>
                  <a:cubicBezTo>
                    <a:pt x="279" y="0"/>
                    <a:pt x="534" y="301"/>
                    <a:pt x="208" y="505"/>
                  </a:cubicBezTo>
                  <a:cubicBezTo>
                    <a:pt x="208" y="505"/>
                    <a:pt x="215" y="311"/>
                    <a:pt x="252" y="232"/>
                  </a:cubicBezTo>
                  <a:cubicBezTo>
                    <a:pt x="252" y="232"/>
                    <a:pt x="154" y="404"/>
                    <a:pt x="164" y="5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3">
              <a:extLst>
                <a:ext uri="{FF2B5EF4-FFF2-40B4-BE49-F238E27FC236}">
                  <a16:creationId xmlns:a16="http://schemas.microsoft.com/office/drawing/2014/main" id="{6353CF37-5C02-C331-E853-B7730181B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860" y="2230071"/>
              <a:ext cx="674687" cy="660400"/>
            </a:xfrm>
            <a:custGeom>
              <a:avLst/>
              <a:gdLst>
                <a:gd name="T0" fmla="*/ 0 w 395"/>
                <a:gd name="T1" fmla="*/ 212 h 387"/>
                <a:gd name="T2" fmla="*/ 395 w 395"/>
                <a:gd name="T3" fmla="*/ 87 h 387"/>
                <a:gd name="T4" fmla="*/ 16 w 395"/>
                <a:gd name="T5" fmla="*/ 243 h 387"/>
                <a:gd name="T6" fmla="*/ 223 w 395"/>
                <a:gd name="T7" fmla="*/ 163 h 387"/>
                <a:gd name="T8" fmla="*/ 0 w 395"/>
                <a:gd name="T9" fmla="*/ 21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387">
                  <a:moveTo>
                    <a:pt x="0" y="212"/>
                  </a:moveTo>
                  <a:cubicBezTo>
                    <a:pt x="0" y="212"/>
                    <a:pt x="101" y="0"/>
                    <a:pt x="395" y="87"/>
                  </a:cubicBezTo>
                  <a:cubicBezTo>
                    <a:pt x="395" y="87"/>
                    <a:pt x="290" y="387"/>
                    <a:pt x="16" y="243"/>
                  </a:cubicBezTo>
                  <a:cubicBezTo>
                    <a:pt x="16" y="243"/>
                    <a:pt x="154" y="170"/>
                    <a:pt x="223" y="163"/>
                  </a:cubicBezTo>
                  <a:cubicBezTo>
                    <a:pt x="223" y="163"/>
                    <a:pt x="64" y="165"/>
                    <a:pt x="0" y="2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961AECC7-C7EC-19A2-9917-B0DD0556D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074" y="2091958"/>
              <a:ext cx="700087" cy="741362"/>
            </a:xfrm>
            <a:custGeom>
              <a:avLst/>
              <a:gdLst>
                <a:gd name="T0" fmla="*/ 409 w 410"/>
                <a:gd name="T1" fmla="*/ 297 h 434"/>
                <a:gd name="T2" fmla="*/ 0 w 410"/>
                <a:gd name="T3" fmla="*/ 211 h 434"/>
                <a:gd name="T4" fmla="*/ 410 w 410"/>
                <a:gd name="T5" fmla="*/ 262 h 434"/>
                <a:gd name="T6" fmla="*/ 189 w 410"/>
                <a:gd name="T7" fmla="*/ 230 h 434"/>
                <a:gd name="T8" fmla="*/ 409 w 410"/>
                <a:gd name="T9" fmla="*/ 297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434">
                  <a:moveTo>
                    <a:pt x="409" y="297"/>
                  </a:moveTo>
                  <a:cubicBezTo>
                    <a:pt x="409" y="297"/>
                    <a:pt x="215" y="434"/>
                    <a:pt x="0" y="211"/>
                  </a:cubicBezTo>
                  <a:cubicBezTo>
                    <a:pt x="0" y="211"/>
                    <a:pt x="241" y="0"/>
                    <a:pt x="410" y="262"/>
                  </a:cubicBezTo>
                  <a:cubicBezTo>
                    <a:pt x="410" y="262"/>
                    <a:pt x="253" y="258"/>
                    <a:pt x="189" y="230"/>
                  </a:cubicBezTo>
                  <a:cubicBezTo>
                    <a:pt x="189" y="230"/>
                    <a:pt x="329" y="307"/>
                    <a:pt x="409" y="2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FE1871A1-7EA2-44D0-D248-703478C5C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498" y="1763346"/>
              <a:ext cx="700087" cy="727075"/>
            </a:xfrm>
            <a:custGeom>
              <a:avLst/>
              <a:gdLst>
                <a:gd name="T0" fmla="*/ 251 w 410"/>
                <a:gd name="T1" fmla="*/ 426 h 426"/>
                <a:gd name="T2" fmla="*/ 61 w 410"/>
                <a:gd name="T3" fmla="*/ 0 h 426"/>
                <a:gd name="T4" fmla="*/ 284 w 410"/>
                <a:gd name="T5" fmla="*/ 405 h 426"/>
                <a:gd name="T6" fmla="*/ 168 w 410"/>
                <a:gd name="T7" fmla="*/ 183 h 426"/>
                <a:gd name="T8" fmla="*/ 251 w 410"/>
                <a:gd name="T9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426">
                  <a:moveTo>
                    <a:pt x="251" y="426"/>
                  </a:moveTo>
                  <a:cubicBezTo>
                    <a:pt x="251" y="426"/>
                    <a:pt x="0" y="341"/>
                    <a:pt x="61" y="0"/>
                  </a:cubicBezTo>
                  <a:cubicBezTo>
                    <a:pt x="61" y="0"/>
                    <a:pt x="410" y="78"/>
                    <a:pt x="284" y="405"/>
                  </a:cubicBezTo>
                  <a:cubicBezTo>
                    <a:pt x="284" y="405"/>
                    <a:pt x="184" y="260"/>
                    <a:pt x="168" y="183"/>
                  </a:cubicBezTo>
                  <a:cubicBezTo>
                    <a:pt x="168" y="183"/>
                    <a:pt x="190" y="361"/>
                    <a:pt x="251" y="42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40E01920-9032-1BD8-C74D-229BEC438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523" y="1917333"/>
              <a:ext cx="401637" cy="363537"/>
            </a:xfrm>
            <a:custGeom>
              <a:avLst/>
              <a:gdLst>
                <a:gd name="T0" fmla="*/ 7 w 235"/>
                <a:gd name="T1" fmla="*/ 199 h 213"/>
                <a:gd name="T2" fmla="*/ 203 w 235"/>
                <a:gd name="T3" fmla="*/ 0 h 213"/>
                <a:gd name="T4" fmla="*/ 26 w 235"/>
                <a:gd name="T5" fmla="*/ 213 h 213"/>
                <a:gd name="T6" fmla="*/ 124 w 235"/>
                <a:gd name="T7" fmla="*/ 100 h 213"/>
                <a:gd name="T8" fmla="*/ 7 w 235"/>
                <a:gd name="T9" fmla="*/ 19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13">
                  <a:moveTo>
                    <a:pt x="7" y="199"/>
                  </a:moveTo>
                  <a:cubicBezTo>
                    <a:pt x="7" y="199"/>
                    <a:pt x="0" y="41"/>
                    <a:pt x="203" y="0"/>
                  </a:cubicBezTo>
                  <a:cubicBezTo>
                    <a:pt x="203" y="0"/>
                    <a:pt x="235" y="211"/>
                    <a:pt x="26" y="213"/>
                  </a:cubicBezTo>
                  <a:cubicBezTo>
                    <a:pt x="26" y="213"/>
                    <a:pt x="85" y="126"/>
                    <a:pt x="124" y="100"/>
                  </a:cubicBezTo>
                  <a:cubicBezTo>
                    <a:pt x="124" y="100"/>
                    <a:pt x="30" y="151"/>
                    <a:pt x="7" y="1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F484869E-D321-0564-5A3F-F14C86A1C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174" y="1901458"/>
              <a:ext cx="371475" cy="407987"/>
            </a:xfrm>
            <a:custGeom>
              <a:avLst/>
              <a:gdLst>
                <a:gd name="T0" fmla="*/ 207 w 218"/>
                <a:gd name="T1" fmla="*/ 215 h 239"/>
                <a:gd name="T2" fmla="*/ 0 w 218"/>
                <a:gd name="T3" fmla="*/ 53 h 239"/>
                <a:gd name="T4" fmla="*/ 218 w 218"/>
                <a:gd name="T5" fmla="*/ 196 h 239"/>
                <a:gd name="T6" fmla="*/ 102 w 218"/>
                <a:gd name="T7" fmla="*/ 116 h 239"/>
                <a:gd name="T8" fmla="*/ 207 w 218"/>
                <a:gd name="T9" fmla="*/ 215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239">
                  <a:moveTo>
                    <a:pt x="207" y="215"/>
                  </a:moveTo>
                  <a:cubicBezTo>
                    <a:pt x="207" y="215"/>
                    <a:pt x="60" y="239"/>
                    <a:pt x="0" y="53"/>
                  </a:cubicBezTo>
                  <a:cubicBezTo>
                    <a:pt x="0" y="53"/>
                    <a:pt x="195" y="0"/>
                    <a:pt x="218" y="196"/>
                  </a:cubicBezTo>
                  <a:cubicBezTo>
                    <a:pt x="218" y="196"/>
                    <a:pt x="130" y="150"/>
                    <a:pt x="102" y="116"/>
                  </a:cubicBezTo>
                  <a:cubicBezTo>
                    <a:pt x="102" y="116"/>
                    <a:pt x="160" y="199"/>
                    <a:pt x="207" y="2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52739447-649D-939C-6C34-DD500EF3C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3873" y="1433146"/>
              <a:ext cx="531812" cy="514350"/>
            </a:xfrm>
            <a:custGeom>
              <a:avLst/>
              <a:gdLst>
                <a:gd name="T0" fmla="*/ 138 w 312"/>
                <a:gd name="T1" fmla="*/ 0 h 301"/>
                <a:gd name="T2" fmla="*/ 142 w 312"/>
                <a:gd name="T3" fmla="*/ 298 h 301"/>
                <a:gd name="T4" fmla="*/ 143 w 312"/>
                <a:gd name="T5" fmla="*/ 137 h 301"/>
                <a:gd name="T6" fmla="*/ 117 w 312"/>
                <a:gd name="T7" fmla="*/ 301 h 301"/>
                <a:gd name="T8" fmla="*/ 138 w 312"/>
                <a:gd name="T9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301">
                  <a:moveTo>
                    <a:pt x="138" y="0"/>
                  </a:moveTo>
                  <a:cubicBezTo>
                    <a:pt x="138" y="0"/>
                    <a:pt x="312" y="151"/>
                    <a:pt x="142" y="298"/>
                  </a:cubicBezTo>
                  <a:cubicBezTo>
                    <a:pt x="142" y="298"/>
                    <a:pt x="129" y="186"/>
                    <a:pt x="143" y="137"/>
                  </a:cubicBezTo>
                  <a:cubicBezTo>
                    <a:pt x="143" y="137"/>
                    <a:pt x="102" y="245"/>
                    <a:pt x="117" y="301"/>
                  </a:cubicBezTo>
                  <a:cubicBezTo>
                    <a:pt x="117" y="301"/>
                    <a:pt x="0" y="176"/>
                    <a:pt x="13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D9EC6ACA-C42B-0857-7362-6248416D3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860" y="2674571"/>
              <a:ext cx="430212" cy="463550"/>
            </a:xfrm>
            <a:custGeom>
              <a:avLst/>
              <a:gdLst>
                <a:gd name="T0" fmla="*/ 7 w 252"/>
                <a:gd name="T1" fmla="*/ 49 h 272"/>
                <a:gd name="T2" fmla="*/ 252 w 252"/>
                <a:gd name="T3" fmla="*/ 184 h 272"/>
                <a:gd name="T4" fmla="*/ 0 w 252"/>
                <a:gd name="T5" fmla="*/ 71 h 272"/>
                <a:gd name="T6" fmla="*/ 135 w 252"/>
                <a:gd name="T7" fmla="*/ 135 h 272"/>
                <a:gd name="T8" fmla="*/ 7 w 252"/>
                <a:gd name="T9" fmla="*/ 4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272">
                  <a:moveTo>
                    <a:pt x="7" y="49"/>
                  </a:moveTo>
                  <a:cubicBezTo>
                    <a:pt x="7" y="49"/>
                    <a:pt x="158" y="0"/>
                    <a:pt x="252" y="184"/>
                  </a:cubicBezTo>
                  <a:cubicBezTo>
                    <a:pt x="252" y="184"/>
                    <a:pt x="57" y="272"/>
                    <a:pt x="0" y="71"/>
                  </a:cubicBezTo>
                  <a:cubicBezTo>
                    <a:pt x="0" y="71"/>
                    <a:pt x="99" y="104"/>
                    <a:pt x="135" y="135"/>
                  </a:cubicBezTo>
                  <a:cubicBezTo>
                    <a:pt x="135" y="135"/>
                    <a:pt x="60" y="58"/>
                    <a:pt x="7" y="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A4360E27-030D-2292-4304-8B1D0B7A2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723" y="2626946"/>
              <a:ext cx="463550" cy="444500"/>
            </a:xfrm>
            <a:custGeom>
              <a:avLst/>
              <a:gdLst>
                <a:gd name="T0" fmla="*/ 271 w 271"/>
                <a:gd name="T1" fmla="*/ 106 h 261"/>
                <a:gd name="T2" fmla="*/ 0 w 271"/>
                <a:gd name="T3" fmla="*/ 217 h 261"/>
                <a:gd name="T4" fmla="*/ 258 w 271"/>
                <a:gd name="T5" fmla="*/ 85 h 261"/>
                <a:gd name="T6" fmla="*/ 117 w 271"/>
                <a:gd name="T7" fmla="*/ 153 h 261"/>
                <a:gd name="T8" fmla="*/ 271 w 271"/>
                <a:gd name="T9" fmla="*/ 106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261">
                  <a:moveTo>
                    <a:pt x="271" y="106"/>
                  </a:moveTo>
                  <a:cubicBezTo>
                    <a:pt x="271" y="106"/>
                    <a:pt x="212" y="261"/>
                    <a:pt x="0" y="217"/>
                  </a:cubicBezTo>
                  <a:cubicBezTo>
                    <a:pt x="0" y="217"/>
                    <a:pt x="56" y="0"/>
                    <a:pt x="258" y="85"/>
                  </a:cubicBezTo>
                  <a:cubicBezTo>
                    <a:pt x="258" y="85"/>
                    <a:pt x="165" y="145"/>
                    <a:pt x="117" y="153"/>
                  </a:cubicBezTo>
                  <a:cubicBezTo>
                    <a:pt x="117" y="153"/>
                    <a:pt x="229" y="143"/>
                    <a:pt x="271" y="10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3BED1A98-A93B-CAC5-E957-C9695E34A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537" y="2533283"/>
              <a:ext cx="2595561" cy="3906836"/>
            </a:xfrm>
            <a:custGeom>
              <a:avLst/>
              <a:gdLst>
                <a:gd name="T0" fmla="*/ 54 w 1520"/>
                <a:gd name="T1" fmla="*/ 2289 h 2289"/>
                <a:gd name="T2" fmla="*/ 29 w 1520"/>
                <a:gd name="T3" fmla="*/ 2270 h 2289"/>
                <a:gd name="T4" fmla="*/ 109 w 1520"/>
                <a:gd name="T5" fmla="*/ 1992 h 2289"/>
                <a:gd name="T6" fmla="*/ 308 w 1520"/>
                <a:gd name="T7" fmla="*/ 1589 h 2289"/>
                <a:gd name="T8" fmla="*/ 779 w 1520"/>
                <a:gd name="T9" fmla="*/ 1134 h 2289"/>
                <a:gd name="T10" fmla="*/ 858 w 1520"/>
                <a:gd name="T11" fmla="*/ 1141 h 2289"/>
                <a:gd name="T12" fmla="*/ 1045 w 1520"/>
                <a:gd name="T13" fmla="*/ 724 h 2289"/>
                <a:gd name="T14" fmla="*/ 1468 w 1520"/>
                <a:gd name="T15" fmla="*/ 540 h 2289"/>
                <a:gd name="T16" fmla="*/ 1468 w 1520"/>
                <a:gd name="T17" fmla="*/ 25 h 2289"/>
                <a:gd name="T18" fmla="*/ 1494 w 1520"/>
                <a:gd name="T19" fmla="*/ 0 h 2289"/>
                <a:gd name="T20" fmla="*/ 1520 w 1520"/>
                <a:gd name="T21" fmla="*/ 25 h 2289"/>
                <a:gd name="T22" fmla="*/ 1520 w 1520"/>
                <a:gd name="T23" fmla="*/ 565 h 2289"/>
                <a:gd name="T24" fmla="*/ 1494 w 1520"/>
                <a:gd name="T25" fmla="*/ 591 h 2289"/>
                <a:gd name="T26" fmla="*/ 1082 w 1520"/>
                <a:gd name="T27" fmla="*/ 761 h 2289"/>
                <a:gd name="T28" fmla="*/ 909 w 1520"/>
                <a:gd name="T29" fmla="*/ 1172 h 2289"/>
                <a:gd name="T30" fmla="*/ 899 w 1520"/>
                <a:gd name="T31" fmla="*/ 1192 h 2289"/>
                <a:gd name="T32" fmla="*/ 877 w 1520"/>
                <a:gd name="T33" fmla="*/ 1197 h 2289"/>
                <a:gd name="T34" fmla="*/ 779 w 1520"/>
                <a:gd name="T35" fmla="*/ 1186 h 2289"/>
                <a:gd name="T36" fmla="*/ 360 w 1520"/>
                <a:gd name="T37" fmla="*/ 1605 h 2289"/>
                <a:gd name="T38" fmla="*/ 360 w 1520"/>
                <a:gd name="T39" fmla="*/ 1607 h 2289"/>
                <a:gd name="T40" fmla="*/ 342 w 1520"/>
                <a:gd name="T41" fmla="*/ 1632 h 2289"/>
                <a:gd name="T42" fmla="*/ 160 w 1520"/>
                <a:gd name="T43" fmla="*/ 1983 h 2289"/>
                <a:gd name="T44" fmla="*/ 163 w 1520"/>
                <a:gd name="T45" fmla="*/ 1992 h 2289"/>
                <a:gd name="T46" fmla="*/ 164 w 1520"/>
                <a:gd name="T47" fmla="*/ 1993 h 2289"/>
                <a:gd name="T48" fmla="*/ 155 w 1520"/>
                <a:gd name="T49" fmla="*/ 2021 h 2289"/>
                <a:gd name="T50" fmla="*/ 79 w 1520"/>
                <a:gd name="T51" fmla="*/ 2256 h 2289"/>
                <a:gd name="T52" fmla="*/ 61 w 1520"/>
                <a:gd name="T53" fmla="*/ 2288 h 2289"/>
                <a:gd name="T54" fmla="*/ 54 w 1520"/>
                <a:gd name="T55" fmla="*/ 2289 h 2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20" h="2289">
                  <a:moveTo>
                    <a:pt x="54" y="2289"/>
                  </a:moveTo>
                  <a:cubicBezTo>
                    <a:pt x="43" y="2289"/>
                    <a:pt x="32" y="2282"/>
                    <a:pt x="29" y="2270"/>
                  </a:cubicBezTo>
                  <a:cubicBezTo>
                    <a:pt x="0" y="2169"/>
                    <a:pt x="31" y="2061"/>
                    <a:pt x="109" y="1992"/>
                  </a:cubicBezTo>
                  <a:cubicBezTo>
                    <a:pt x="64" y="1826"/>
                    <a:pt x="150" y="1653"/>
                    <a:pt x="308" y="1589"/>
                  </a:cubicBezTo>
                  <a:cubicBezTo>
                    <a:pt x="317" y="1337"/>
                    <a:pt x="525" y="1134"/>
                    <a:pt x="779" y="1134"/>
                  </a:cubicBezTo>
                  <a:cubicBezTo>
                    <a:pt x="806" y="1134"/>
                    <a:pt x="832" y="1136"/>
                    <a:pt x="858" y="1141"/>
                  </a:cubicBezTo>
                  <a:cubicBezTo>
                    <a:pt x="867" y="983"/>
                    <a:pt x="933" y="836"/>
                    <a:pt x="1045" y="724"/>
                  </a:cubicBezTo>
                  <a:cubicBezTo>
                    <a:pt x="1159" y="611"/>
                    <a:pt x="1309" y="546"/>
                    <a:pt x="1468" y="540"/>
                  </a:cubicBezTo>
                  <a:cubicBezTo>
                    <a:pt x="1468" y="25"/>
                    <a:pt x="1468" y="25"/>
                    <a:pt x="1468" y="25"/>
                  </a:cubicBezTo>
                  <a:cubicBezTo>
                    <a:pt x="1468" y="11"/>
                    <a:pt x="1480" y="0"/>
                    <a:pt x="1494" y="0"/>
                  </a:cubicBezTo>
                  <a:cubicBezTo>
                    <a:pt x="1509" y="0"/>
                    <a:pt x="1520" y="11"/>
                    <a:pt x="1520" y="25"/>
                  </a:cubicBezTo>
                  <a:cubicBezTo>
                    <a:pt x="1520" y="565"/>
                    <a:pt x="1520" y="565"/>
                    <a:pt x="1520" y="565"/>
                  </a:cubicBezTo>
                  <a:cubicBezTo>
                    <a:pt x="1520" y="579"/>
                    <a:pt x="1509" y="591"/>
                    <a:pt x="1494" y="591"/>
                  </a:cubicBezTo>
                  <a:cubicBezTo>
                    <a:pt x="1339" y="591"/>
                    <a:pt x="1192" y="651"/>
                    <a:pt x="1082" y="761"/>
                  </a:cubicBezTo>
                  <a:cubicBezTo>
                    <a:pt x="971" y="871"/>
                    <a:pt x="910" y="1017"/>
                    <a:pt x="909" y="1172"/>
                  </a:cubicBezTo>
                  <a:cubicBezTo>
                    <a:pt x="909" y="1180"/>
                    <a:pt x="905" y="1188"/>
                    <a:pt x="899" y="1192"/>
                  </a:cubicBezTo>
                  <a:cubicBezTo>
                    <a:pt x="893" y="1197"/>
                    <a:pt x="885" y="1199"/>
                    <a:pt x="877" y="1197"/>
                  </a:cubicBezTo>
                  <a:cubicBezTo>
                    <a:pt x="845" y="1190"/>
                    <a:pt x="812" y="1186"/>
                    <a:pt x="779" y="1186"/>
                  </a:cubicBezTo>
                  <a:cubicBezTo>
                    <a:pt x="548" y="1186"/>
                    <a:pt x="360" y="1374"/>
                    <a:pt x="360" y="1605"/>
                  </a:cubicBezTo>
                  <a:cubicBezTo>
                    <a:pt x="360" y="1606"/>
                    <a:pt x="360" y="1606"/>
                    <a:pt x="360" y="1607"/>
                  </a:cubicBezTo>
                  <a:cubicBezTo>
                    <a:pt x="360" y="1618"/>
                    <a:pt x="353" y="1628"/>
                    <a:pt x="342" y="1632"/>
                  </a:cubicBezTo>
                  <a:cubicBezTo>
                    <a:pt x="198" y="1681"/>
                    <a:pt x="118" y="1836"/>
                    <a:pt x="160" y="1983"/>
                  </a:cubicBezTo>
                  <a:cubicBezTo>
                    <a:pt x="161" y="1986"/>
                    <a:pt x="162" y="1989"/>
                    <a:pt x="163" y="1992"/>
                  </a:cubicBezTo>
                  <a:cubicBezTo>
                    <a:pt x="164" y="1993"/>
                    <a:pt x="164" y="1993"/>
                    <a:pt x="164" y="1993"/>
                  </a:cubicBezTo>
                  <a:cubicBezTo>
                    <a:pt x="167" y="2003"/>
                    <a:pt x="163" y="2014"/>
                    <a:pt x="155" y="2021"/>
                  </a:cubicBezTo>
                  <a:cubicBezTo>
                    <a:pt x="84" y="2077"/>
                    <a:pt x="54" y="2169"/>
                    <a:pt x="79" y="2256"/>
                  </a:cubicBezTo>
                  <a:cubicBezTo>
                    <a:pt x="83" y="2270"/>
                    <a:pt x="75" y="2284"/>
                    <a:pt x="61" y="2288"/>
                  </a:cubicBezTo>
                  <a:cubicBezTo>
                    <a:pt x="59" y="2289"/>
                    <a:pt x="56" y="2289"/>
                    <a:pt x="54" y="22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999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zelena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345" y="2223665"/>
            <a:ext cx="5437335" cy="4023360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Važnost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zelenih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</a:rPr>
              <a:t>:</a:t>
            </a:r>
          </a:p>
          <a:p>
            <a:endParaRPr lang="en-US" dirty="0"/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Smanjuju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utjecaj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okoliš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klimatskim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promjenama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dovesti do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smanjenja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troškova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povećane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učinkovitosti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otvoriti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nove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izvore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prihoda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tržišne</a:t>
            </a:r>
            <a:r>
              <a:rPr lang="it-IT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prilike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D0E5EAF3-61FC-274F-D9F6-A27A6EF7B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2208998"/>
            <a:ext cx="3525149" cy="37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35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Kreativnost</a:t>
            </a:r>
            <a:r>
              <a:rPr lang="en-GB" sz="4000" b="1" dirty="0"/>
              <a:t> i </a:t>
            </a:r>
            <a:r>
              <a:rPr lang="en-GB" sz="4000" b="1" dirty="0" err="1"/>
              <a:t>kritičko</a:t>
            </a:r>
            <a:r>
              <a:rPr lang="en-GB" sz="4000" b="1" dirty="0"/>
              <a:t> </a:t>
            </a:r>
            <a:r>
              <a:rPr lang="en-GB" sz="4000" b="1" dirty="0" err="1"/>
              <a:t>razmišljanje</a:t>
            </a:r>
            <a:br>
              <a:rPr lang="en-GB" dirty="0"/>
            </a:b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pojmova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371759" cy="4023360"/>
          </a:xfrm>
        </p:spPr>
        <p:txBody>
          <a:bodyPr>
            <a:normAutofit/>
          </a:bodyPr>
          <a:lstStyle/>
          <a:p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kreativnost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kritičko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razmišljanje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sposobnost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generiranja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novih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korisnih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ideja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dok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kritičko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odnosi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sposobnost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analize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procjene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informacija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kako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bi se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donijele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ispravne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odluke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pic>
        <p:nvPicPr>
          <p:cNvPr id="3" name="Picture 3" descr="G:\ \z2-3\3\40.png">
            <a:extLst>
              <a:ext uri="{FF2B5EF4-FFF2-40B4-BE49-F238E27FC236}">
                <a16:creationId xmlns:a16="http://schemas.microsoft.com/office/drawing/2014/main" id="{06E5CA56-47E0-374B-8A14-482C8CAD8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24029" y="1737360"/>
            <a:ext cx="1440809" cy="318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G:\ \z2-3\3\40-2.png">
            <a:extLst>
              <a:ext uri="{FF2B5EF4-FFF2-40B4-BE49-F238E27FC236}">
                <a16:creationId xmlns:a16="http://schemas.microsoft.com/office/drawing/2014/main" id="{00E338B3-4C4C-F176-CD64-C33D650CA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730" y="1737360"/>
            <a:ext cx="1596742" cy="436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53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Kreativnost</a:t>
            </a:r>
            <a:r>
              <a:rPr lang="en-GB" sz="4000" b="1" dirty="0"/>
              <a:t> i </a:t>
            </a:r>
            <a:r>
              <a:rPr lang="en-GB" sz="4000" b="1" dirty="0" err="1"/>
              <a:t>kritičko</a:t>
            </a:r>
            <a:r>
              <a:rPr lang="en-GB" sz="4000" b="1" dirty="0"/>
              <a:t> </a:t>
            </a:r>
            <a:r>
              <a:rPr lang="en-GB" sz="4000" b="1" dirty="0" err="1"/>
              <a:t>razmišljanje</a:t>
            </a:r>
            <a:br>
              <a:rPr lang="en-GB" dirty="0"/>
            </a:b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pojmova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2883705" cy="4023360"/>
          </a:xfrm>
        </p:spPr>
        <p:txBody>
          <a:bodyPr>
            <a:normAutofit/>
          </a:bodyPr>
          <a:lstStyle/>
          <a:p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Zašto je kreativnost </a:t>
            </a:r>
            <a:b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toliko važna?</a:t>
            </a:r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กลุ่ม 1">
            <a:extLst>
              <a:ext uri="{FF2B5EF4-FFF2-40B4-BE49-F238E27FC236}">
                <a16:creationId xmlns:a16="http://schemas.microsoft.com/office/drawing/2014/main" id="{AD923765-42F6-8ED6-0CCF-38B39D58BEED}"/>
              </a:ext>
            </a:extLst>
          </p:cNvPr>
          <p:cNvGrpSpPr>
            <a:grpSpLocks noChangeAspect="1"/>
          </p:cNvGrpSpPr>
          <p:nvPr/>
        </p:nvGrpSpPr>
        <p:grpSpPr>
          <a:xfrm>
            <a:off x="3398957" y="1994119"/>
            <a:ext cx="6384380" cy="4145457"/>
            <a:chOff x="4806689" y="2904782"/>
            <a:chExt cx="14537869" cy="9439618"/>
          </a:xfrm>
        </p:grpSpPr>
        <p:grpSp>
          <p:nvGrpSpPr>
            <p:cNvPr id="4" name="กลุ่ม 24">
              <a:extLst>
                <a:ext uri="{FF2B5EF4-FFF2-40B4-BE49-F238E27FC236}">
                  <a16:creationId xmlns:a16="http://schemas.microsoft.com/office/drawing/2014/main" id="{3E731252-C075-C998-5E67-0C7BC9E916A1}"/>
                </a:ext>
              </a:extLst>
            </p:cNvPr>
            <p:cNvGrpSpPr/>
            <p:nvPr/>
          </p:nvGrpSpPr>
          <p:grpSpPr>
            <a:xfrm>
              <a:off x="4806689" y="2904782"/>
              <a:ext cx="14537869" cy="9439618"/>
              <a:chOff x="6584020" y="3581400"/>
              <a:chExt cx="11312526" cy="7345363"/>
            </a:xfrm>
          </p:grpSpPr>
          <p:sp>
            <p:nvSpPr>
              <p:cNvPr id="13" name="Freeform 6">
                <a:extLst>
                  <a:ext uri="{FF2B5EF4-FFF2-40B4-BE49-F238E27FC236}">
                    <a16:creationId xmlns:a16="http://schemas.microsoft.com/office/drawing/2014/main" id="{08CF877C-7A98-7412-5B84-DFC097F5A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5907" y="3581400"/>
                <a:ext cx="10625138" cy="1841500"/>
              </a:xfrm>
              <a:custGeom>
                <a:avLst/>
                <a:gdLst>
                  <a:gd name="T0" fmla="*/ 463 w 525"/>
                  <a:gd name="T1" fmla="*/ 0 h 91"/>
                  <a:gd name="T2" fmla="*/ 133 w 525"/>
                  <a:gd name="T3" fmla="*/ 0 h 91"/>
                  <a:gd name="T4" fmla="*/ 129 w 525"/>
                  <a:gd name="T5" fmla="*/ 0 h 91"/>
                  <a:gd name="T6" fmla="*/ 14 w 525"/>
                  <a:gd name="T7" fmla="*/ 55 h 91"/>
                  <a:gd name="T8" fmla="*/ 0 w 525"/>
                  <a:gd name="T9" fmla="*/ 91 h 91"/>
                  <a:gd name="T10" fmla="*/ 463 w 525"/>
                  <a:gd name="T11" fmla="*/ 91 h 91"/>
                  <a:gd name="T12" fmla="*/ 525 w 525"/>
                  <a:gd name="T13" fmla="*/ 45 h 91"/>
                  <a:gd name="T14" fmla="*/ 463 w 525"/>
                  <a:gd name="T15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5" h="91">
                    <a:moveTo>
                      <a:pt x="463" y="0"/>
                    </a:moveTo>
                    <a:cubicBezTo>
                      <a:pt x="133" y="0"/>
                      <a:pt x="133" y="0"/>
                      <a:pt x="133" y="0"/>
                    </a:cubicBezTo>
                    <a:cubicBezTo>
                      <a:pt x="132" y="0"/>
                      <a:pt x="130" y="0"/>
                      <a:pt x="129" y="0"/>
                    </a:cubicBezTo>
                    <a:cubicBezTo>
                      <a:pt x="103" y="1"/>
                      <a:pt x="40" y="8"/>
                      <a:pt x="14" y="55"/>
                    </a:cubicBezTo>
                    <a:cubicBezTo>
                      <a:pt x="5" y="71"/>
                      <a:pt x="1" y="82"/>
                      <a:pt x="0" y="91"/>
                    </a:cubicBezTo>
                    <a:cubicBezTo>
                      <a:pt x="463" y="91"/>
                      <a:pt x="463" y="91"/>
                      <a:pt x="463" y="91"/>
                    </a:cubicBezTo>
                    <a:cubicBezTo>
                      <a:pt x="488" y="91"/>
                      <a:pt x="525" y="45"/>
                      <a:pt x="525" y="45"/>
                    </a:cubicBezTo>
                    <a:cubicBezTo>
                      <a:pt x="525" y="45"/>
                      <a:pt x="488" y="0"/>
                      <a:pt x="463" y="0"/>
                    </a:cubicBezTo>
                    <a:close/>
                  </a:path>
                </a:pathLst>
              </a:custGeom>
              <a:solidFill>
                <a:srgbClr val="F79646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AB5938D4-E878-3413-7E29-594BBB772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4983" y="5422900"/>
                <a:ext cx="11231563" cy="1820863"/>
              </a:xfrm>
              <a:custGeom>
                <a:avLst/>
                <a:gdLst>
                  <a:gd name="T0" fmla="*/ 493 w 555"/>
                  <a:gd name="T1" fmla="*/ 0 h 90"/>
                  <a:gd name="T2" fmla="*/ 30 w 555"/>
                  <a:gd name="T3" fmla="*/ 0 h 90"/>
                  <a:gd name="T4" fmla="*/ 29 w 555"/>
                  <a:gd name="T5" fmla="*/ 0 h 90"/>
                  <a:gd name="T6" fmla="*/ 27 w 555"/>
                  <a:gd name="T7" fmla="*/ 53 h 90"/>
                  <a:gd name="T8" fmla="*/ 0 w 555"/>
                  <a:gd name="T9" fmla="*/ 90 h 90"/>
                  <a:gd name="T10" fmla="*/ 493 w 555"/>
                  <a:gd name="T11" fmla="*/ 90 h 90"/>
                  <a:gd name="T12" fmla="*/ 555 w 555"/>
                  <a:gd name="T13" fmla="*/ 45 h 90"/>
                  <a:gd name="T14" fmla="*/ 493 w 555"/>
                  <a:gd name="T15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5" h="90">
                    <a:moveTo>
                      <a:pt x="493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30" y="0"/>
                      <a:pt x="30" y="0"/>
                      <a:pt x="29" y="0"/>
                    </a:cubicBezTo>
                    <a:cubicBezTo>
                      <a:pt x="27" y="19"/>
                      <a:pt x="35" y="27"/>
                      <a:pt x="27" y="53"/>
                    </a:cubicBezTo>
                    <a:cubicBezTo>
                      <a:pt x="19" y="81"/>
                      <a:pt x="6" y="85"/>
                      <a:pt x="0" y="90"/>
                    </a:cubicBezTo>
                    <a:cubicBezTo>
                      <a:pt x="493" y="90"/>
                      <a:pt x="493" y="90"/>
                      <a:pt x="493" y="90"/>
                    </a:cubicBezTo>
                    <a:cubicBezTo>
                      <a:pt x="518" y="90"/>
                      <a:pt x="555" y="45"/>
                      <a:pt x="555" y="45"/>
                    </a:cubicBezTo>
                    <a:cubicBezTo>
                      <a:pt x="555" y="45"/>
                      <a:pt x="518" y="0"/>
                      <a:pt x="493" y="0"/>
                    </a:cubicBezTo>
                    <a:close/>
                  </a:path>
                </a:pathLst>
              </a:custGeom>
              <a:solidFill>
                <a:srgbClr val="4BACC6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15" name="Freeform 8">
                <a:extLst>
                  <a:ext uri="{FF2B5EF4-FFF2-40B4-BE49-F238E27FC236}">
                    <a16:creationId xmlns:a16="http://schemas.microsoft.com/office/drawing/2014/main" id="{66686598-1624-BF6C-7DFC-C74C84419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4020" y="7243763"/>
                <a:ext cx="11312525" cy="1841500"/>
              </a:xfrm>
              <a:custGeom>
                <a:avLst/>
                <a:gdLst>
                  <a:gd name="T0" fmla="*/ 497 w 559"/>
                  <a:gd name="T1" fmla="*/ 0 h 91"/>
                  <a:gd name="T2" fmla="*/ 4 w 559"/>
                  <a:gd name="T3" fmla="*/ 0 h 91"/>
                  <a:gd name="T4" fmla="*/ 4 w 559"/>
                  <a:gd name="T5" fmla="*/ 0 h 91"/>
                  <a:gd name="T6" fmla="*/ 0 w 559"/>
                  <a:gd name="T7" fmla="*/ 7 h 91"/>
                  <a:gd name="T8" fmla="*/ 21 w 559"/>
                  <a:gd name="T9" fmla="*/ 30 h 91"/>
                  <a:gd name="T10" fmla="*/ 19 w 559"/>
                  <a:gd name="T11" fmla="*/ 51 h 91"/>
                  <a:gd name="T12" fmla="*/ 31 w 559"/>
                  <a:gd name="T13" fmla="*/ 58 h 91"/>
                  <a:gd name="T14" fmla="*/ 24 w 559"/>
                  <a:gd name="T15" fmla="*/ 69 h 91"/>
                  <a:gd name="T16" fmla="*/ 38 w 559"/>
                  <a:gd name="T17" fmla="*/ 83 h 91"/>
                  <a:gd name="T18" fmla="*/ 34 w 559"/>
                  <a:gd name="T19" fmla="*/ 91 h 91"/>
                  <a:gd name="T20" fmla="*/ 497 w 559"/>
                  <a:gd name="T21" fmla="*/ 91 h 91"/>
                  <a:gd name="T22" fmla="*/ 559 w 559"/>
                  <a:gd name="T23" fmla="*/ 45 h 91"/>
                  <a:gd name="T24" fmla="*/ 497 w 559"/>
                  <a:gd name="T25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9" h="91">
                    <a:moveTo>
                      <a:pt x="49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1" y="2"/>
                      <a:pt x="0" y="4"/>
                      <a:pt x="0" y="7"/>
                    </a:cubicBezTo>
                    <a:cubicBezTo>
                      <a:pt x="0" y="20"/>
                      <a:pt x="15" y="23"/>
                      <a:pt x="21" y="30"/>
                    </a:cubicBezTo>
                    <a:cubicBezTo>
                      <a:pt x="28" y="37"/>
                      <a:pt x="19" y="45"/>
                      <a:pt x="19" y="51"/>
                    </a:cubicBezTo>
                    <a:cubicBezTo>
                      <a:pt x="20" y="57"/>
                      <a:pt x="34" y="54"/>
                      <a:pt x="31" y="58"/>
                    </a:cubicBezTo>
                    <a:cubicBezTo>
                      <a:pt x="28" y="62"/>
                      <a:pt x="20" y="65"/>
                      <a:pt x="24" y="69"/>
                    </a:cubicBezTo>
                    <a:cubicBezTo>
                      <a:pt x="28" y="72"/>
                      <a:pt x="40" y="76"/>
                      <a:pt x="38" y="83"/>
                    </a:cubicBezTo>
                    <a:cubicBezTo>
                      <a:pt x="37" y="85"/>
                      <a:pt x="36" y="88"/>
                      <a:pt x="34" y="91"/>
                    </a:cubicBezTo>
                    <a:cubicBezTo>
                      <a:pt x="497" y="91"/>
                      <a:pt x="497" y="91"/>
                      <a:pt x="497" y="91"/>
                    </a:cubicBezTo>
                    <a:cubicBezTo>
                      <a:pt x="522" y="91"/>
                      <a:pt x="559" y="45"/>
                      <a:pt x="559" y="45"/>
                    </a:cubicBezTo>
                    <a:cubicBezTo>
                      <a:pt x="559" y="45"/>
                      <a:pt x="522" y="0"/>
                      <a:pt x="497" y="0"/>
                    </a:cubicBezTo>
                    <a:close/>
                  </a:path>
                </a:pathLst>
              </a:custGeom>
              <a:solidFill>
                <a:srgbClr val="8064A2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16" name="Freeform 9">
                <a:extLst>
                  <a:ext uri="{FF2B5EF4-FFF2-40B4-BE49-F238E27FC236}">
                    <a16:creationId xmlns:a16="http://schemas.microsoft.com/office/drawing/2014/main" id="{1AE74A47-CC2C-6FD9-3AA4-F928EAFC5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1395" y="9085263"/>
                <a:ext cx="10725150" cy="1841500"/>
              </a:xfrm>
              <a:custGeom>
                <a:avLst/>
                <a:gdLst>
                  <a:gd name="T0" fmla="*/ 468 w 530"/>
                  <a:gd name="T1" fmla="*/ 0 h 91"/>
                  <a:gd name="T2" fmla="*/ 5 w 530"/>
                  <a:gd name="T3" fmla="*/ 0 h 91"/>
                  <a:gd name="T4" fmla="*/ 5 w 530"/>
                  <a:gd name="T5" fmla="*/ 0 h 91"/>
                  <a:gd name="T6" fmla="*/ 3 w 530"/>
                  <a:gd name="T7" fmla="*/ 16 h 91"/>
                  <a:gd name="T8" fmla="*/ 69 w 530"/>
                  <a:gd name="T9" fmla="*/ 32 h 91"/>
                  <a:gd name="T10" fmla="*/ 87 w 530"/>
                  <a:gd name="T11" fmla="*/ 90 h 91"/>
                  <a:gd name="T12" fmla="*/ 468 w 530"/>
                  <a:gd name="T13" fmla="*/ 91 h 91"/>
                  <a:gd name="T14" fmla="*/ 530 w 530"/>
                  <a:gd name="T15" fmla="*/ 45 h 91"/>
                  <a:gd name="T16" fmla="*/ 468 w 530"/>
                  <a:gd name="T1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0" h="91">
                    <a:moveTo>
                      <a:pt x="46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5"/>
                      <a:pt x="0" y="11"/>
                      <a:pt x="3" y="16"/>
                    </a:cubicBezTo>
                    <a:cubicBezTo>
                      <a:pt x="9" y="25"/>
                      <a:pt x="56" y="22"/>
                      <a:pt x="69" y="32"/>
                    </a:cubicBezTo>
                    <a:cubicBezTo>
                      <a:pt x="81" y="41"/>
                      <a:pt x="89" y="77"/>
                      <a:pt x="87" y="90"/>
                    </a:cubicBezTo>
                    <a:cubicBezTo>
                      <a:pt x="87" y="91"/>
                      <a:pt x="468" y="91"/>
                      <a:pt x="468" y="91"/>
                    </a:cubicBezTo>
                    <a:cubicBezTo>
                      <a:pt x="493" y="91"/>
                      <a:pt x="530" y="45"/>
                      <a:pt x="530" y="45"/>
                    </a:cubicBezTo>
                    <a:cubicBezTo>
                      <a:pt x="530" y="45"/>
                      <a:pt x="493" y="0"/>
                      <a:pt x="468" y="0"/>
                    </a:cubicBez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  <p:sp>
          <p:nvSpPr>
            <p:cNvPr id="5" name="TextBox 16">
              <a:extLst>
                <a:ext uri="{FF2B5EF4-FFF2-40B4-BE49-F238E27FC236}">
                  <a16:creationId xmlns:a16="http://schemas.microsoft.com/office/drawing/2014/main" id="{0313F7D8-22FC-36D0-F016-902A86FFF890}"/>
                </a:ext>
              </a:extLst>
            </p:cNvPr>
            <p:cNvSpPr txBox="1"/>
            <p:nvPr/>
          </p:nvSpPr>
          <p:spPr>
            <a:xfrm>
              <a:off x="10228281" y="3330310"/>
              <a:ext cx="7431909" cy="1373601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Omogućuje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razvoj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novih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proizvoda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,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usluga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procesa</a:t>
              </a:r>
              <a:endParaRPr lang="en-US" sz="1600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  <p:sp>
          <p:nvSpPr>
            <p:cNvPr id="6" name="TextBox 17">
              <a:extLst>
                <a:ext uri="{FF2B5EF4-FFF2-40B4-BE49-F238E27FC236}">
                  <a16:creationId xmlns:a16="http://schemas.microsoft.com/office/drawing/2014/main" id="{164546E8-884F-4ADB-BEF5-5814D75C0584}"/>
                </a:ext>
              </a:extLst>
            </p:cNvPr>
            <p:cNvSpPr txBox="1"/>
            <p:nvPr/>
          </p:nvSpPr>
          <p:spPr>
            <a:xfrm>
              <a:off x="10180637" y="5591880"/>
              <a:ext cx="7479553" cy="1934271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Može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dovesti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do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učinkovitijeg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djelotvornijeg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rješavanja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problema</a:t>
              </a:r>
              <a:endParaRPr lang="en-US" sz="16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  <p:sp>
          <p:nvSpPr>
            <p:cNvPr id="10" name="TextBox 18">
              <a:extLst>
                <a:ext uri="{FF2B5EF4-FFF2-40B4-BE49-F238E27FC236}">
                  <a16:creationId xmlns:a16="http://schemas.microsoft.com/office/drawing/2014/main" id="{DDCEB2FB-BFC7-75DD-8C47-554A93014BB3}"/>
                </a:ext>
              </a:extLst>
            </p:cNvPr>
            <p:cNvSpPr txBox="1"/>
            <p:nvPr/>
          </p:nvSpPr>
          <p:spPr>
            <a:xfrm>
              <a:off x="10152082" y="8002941"/>
              <a:ext cx="7508107" cy="1373601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Može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poticati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inovacije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poboljšati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produktivnost</a:t>
              </a:r>
              <a:endParaRPr lang="en-US" sz="16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  <p:sp>
          <p:nvSpPr>
            <p:cNvPr id="11" name="TextBox 21">
              <a:extLst>
                <a:ext uri="{FF2B5EF4-FFF2-40B4-BE49-F238E27FC236}">
                  <a16:creationId xmlns:a16="http://schemas.microsoft.com/office/drawing/2014/main" id="{D4B67295-C9C3-A147-6D4C-BBF724AD8277}"/>
                </a:ext>
              </a:extLst>
            </p:cNvPr>
            <p:cNvSpPr txBox="1"/>
            <p:nvPr/>
          </p:nvSpPr>
          <p:spPr>
            <a:xfrm>
              <a:off x="10104436" y="10264511"/>
              <a:ext cx="7555753" cy="1934271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Omogućuje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razvoj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novih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jedinstvenih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ideja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,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što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dovodi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do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inovacija</a:t>
              </a:r>
              <a:r>
                <a:rPr lang="en-US" sz="1600" dirty="0">
                  <a:solidFill>
                    <a:schemeClr val="bg1"/>
                  </a:solidFill>
                  <a:latin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bg1"/>
                  </a:solidFill>
                  <a:latin typeface="Lato" pitchFamily="34" charset="0"/>
                </a:rPr>
                <a:t>napretka</a:t>
              </a:r>
              <a:endParaRPr lang="en-US" sz="16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sp>
        <p:nvSpPr>
          <p:cNvPr id="17" name="Freeform 51">
            <a:extLst>
              <a:ext uri="{FF2B5EF4-FFF2-40B4-BE49-F238E27FC236}">
                <a16:creationId xmlns:a16="http://schemas.microsoft.com/office/drawing/2014/main" id="{4849462A-6D52-F0FE-4587-118D91C7FC45}"/>
              </a:ext>
            </a:extLst>
          </p:cNvPr>
          <p:cNvSpPr>
            <a:spLocks noEditPoints="1"/>
          </p:cNvSpPr>
          <p:nvPr/>
        </p:nvSpPr>
        <p:spPr bwMode="auto">
          <a:xfrm>
            <a:off x="4960932" y="2308296"/>
            <a:ext cx="365957" cy="432668"/>
          </a:xfrm>
          <a:custGeom>
            <a:avLst/>
            <a:gdLst>
              <a:gd name="T0" fmla="*/ 576 w 576"/>
              <a:gd name="T1" fmla="*/ 493 h 681"/>
              <a:gd name="T2" fmla="*/ 576 w 576"/>
              <a:gd name="T3" fmla="*/ 186 h 681"/>
              <a:gd name="T4" fmla="*/ 288 w 576"/>
              <a:gd name="T5" fmla="*/ 0 h 681"/>
              <a:gd name="T6" fmla="*/ 0 w 576"/>
              <a:gd name="T7" fmla="*/ 186 h 681"/>
              <a:gd name="T8" fmla="*/ 0 w 576"/>
              <a:gd name="T9" fmla="*/ 493 h 681"/>
              <a:gd name="T10" fmla="*/ 288 w 576"/>
              <a:gd name="T11" fmla="*/ 681 h 681"/>
              <a:gd name="T12" fmla="*/ 576 w 576"/>
              <a:gd name="T13" fmla="*/ 493 h 681"/>
              <a:gd name="T14" fmla="*/ 532 w 576"/>
              <a:gd name="T15" fmla="*/ 203 h 681"/>
              <a:gd name="T16" fmla="*/ 290 w 576"/>
              <a:gd name="T17" fmla="*/ 362 h 681"/>
              <a:gd name="T18" fmla="*/ 191 w 576"/>
              <a:gd name="T19" fmla="*/ 297 h 681"/>
              <a:gd name="T20" fmla="*/ 432 w 576"/>
              <a:gd name="T21" fmla="*/ 138 h 681"/>
              <a:gd name="T22" fmla="*/ 532 w 576"/>
              <a:gd name="T23" fmla="*/ 203 h 681"/>
              <a:gd name="T24" fmla="*/ 138 w 576"/>
              <a:gd name="T25" fmla="*/ 260 h 681"/>
              <a:gd name="T26" fmla="*/ 47 w 576"/>
              <a:gd name="T27" fmla="*/ 201 h 681"/>
              <a:gd name="T28" fmla="*/ 288 w 576"/>
              <a:gd name="T29" fmla="*/ 44 h 681"/>
              <a:gd name="T30" fmla="*/ 378 w 576"/>
              <a:gd name="T31" fmla="*/ 103 h 681"/>
              <a:gd name="T32" fmla="*/ 138 w 576"/>
              <a:gd name="T33" fmla="*/ 260 h 681"/>
              <a:gd name="T34" fmla="*/ 38 w 576"/>
              <a:gd name="T35" fmla="*/ 472 h 681"/>
              <a:gd name="T36" fmla="*/ 38 w 576"/>
              <a:gd name="T37" fmla="*/ 223 h 681"/>
              <a:gd name="T38" fmla="*/ 128 w 576"/>
              <a:gd name="T39" fmla="*/ 281 h 681"/>
              <a:gd name="T40" fmla="*/ 128 w 576"/>
              <a:gd name="T41" fmla="*/ 389 h 681"/>
              <a:gd name="T42" fmla="*/ 182 w 576"/>
              <a:gd name="T43" fmla="*/ 419 h 681"/>
              <a:gd name="T44" fmla="*/ 182 w 576"/>
              <a:gd name="T45" fmla="*/ 317 h 681"/>
              <a:gd name="T46" fmla="*/ 277 w 576"/>
              <a:gd name="T47" fmla="*/ 379 h 681"/>
              <a:gd name="T48" fmla="*/ 277 w 576"/>
              <a:gd name="T49" fmla="*/ 628 h 681"/>
              <a:gd name="T50" fmla="*/ 38 w 576"/>
              <a:gd name="T51" fmla="*/ 472 h 681"/>
              <a:gd name="T52" fmla="*/ 297 w 576"/>
              <a:gd name="T53" fmla="*/ 380 h 681"/>
              <a:gd name="T54" fmla="*/ 539 w 576"/>
              <a:gd name="T55" fmla="*/ 223 h 681"/>
              <a:gd name="T56" fmla="*/ 539 w 576"/>
              <a:gd name="T57" fmla="*/ 472 h 681"/>
              <a:gd name="T58" fmla="*/ 297 w 576"/>
              <a:gd name="T59" fmla="*/ 631 h 681"/>
              <a:gd name="T60" fmla="*/ 297 w 576"/>
              <a:gd name="T61" fmla="*/ 38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6" h="681">
                <a:moveTo>
                  <a:pt x="576" y="493"/>
                </a:moveTo>
                <a:lnTo>
                  <a:pt x="576" y="186"/>
                </a:lnTo>
                <a:lnTo>
                  <a:pt x="288" y="0"/>
                </a:lnTo>
                <a:lnTo>
                  <a:pt x="0" y="186"/>
                </a:lnTo>
                <a:lnTo>
                  <a:pt x="0" y="493"/>
                </a:lnTo>
                <a:lnTo>
                  <a:pt x="288" y="681"/>
                </a:lnTo>
                <a:lnTo>
                  <a:pt x="576" y="493"/>
                </a:lnTo>
                <a:close/>
                <a:moveTo>
                  <a:pt x="532" y="203"/>
                </a:moveTo>
                <a:lnTo>
                  <a:pt x="290" y="362"/>
                </a:lnTo>
                <a:lnTo>
                  <a:pt x="191" y="297"/>
                </a:lnTo>
                <a:lnTo>
                  <a:pt x="432" y="138"/>
                </a:lnTo>
                <a:lnTo>
                  <a:pt x="532" y="203"/>
                </a:lnTo>
                <a:close/>
                <a:moveTo>
                  <a:pt x="138" y="260"/>
                </a:moveTo>
                <a:lnTo>
                  <a:pt x="47" y="201"/>
                </a:lnTo>
                <a:lnTo>
                  <a:pt x="288" y="44"/>
                </a:lnTo>
                <a:lnTo>
                  <a:pt x="378" y="103"/>
                </a:lnTo>
                <a:lnTo>
                  <a:pt x="138" y="260"/>
                </a:lnTo>
                <a:close/>
                <a:moveTo>
                  <a:pt x="38" y="472"/>
                </a:moveTo>
                <a:lnTo>
                  <a:pt x="38" y="223"/>
                </a:lnTo>
                <a:lnTo>
                  <a:pt x="128" y="281"/>
                </a:lnTo>
                <a:lnTo>
                  <a:pt x="128" y="389"/>
                </a:lnTo>
                <a:lnTo>
                  <a:pt x="182" y="419"/>
                </a:lnTo>
                <a:lnTo>
                  <a:pt x="182" y="317"/>
                </a:lnTo>
                <a:lnTo>
                  <a:pt x="277" y="379"/>
                </a:lnTo>
                <a:lnTo>
                  <a:pt x="277" y="628"/>
                </a:lnTo>
                <a:lnTo>
                  <a:pt x="38" y="472"/>
                </a:lnTo>
                <a:close/>
                <a:moveTo>
                  <a:pt x="297" y="380"/>
                </a:moveTo>
                <a:lnTo>
                  <a:pt x="539" y="223"/>
                </a:lnTo>
                <a:lnTo>
                  <a:pt x="539" y="472"/>
                </a:lnTo>
                <a:lnTo>
                  <a:pt x="297" y="631"/>
                </a:lnTo>
                <a:lnTo>
                  <a:pt x="297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8" name="Group 12">
            <a:extLst>
              <a:ext uri="{FF2B5EF4-FFF2-40B4-BE49-F238E27FC236}">
                <a16:creationId xmlns:a16="http://schemas.microsoft.com/office/drawing/2014/main" id="{B8CC766F-4283-3542-B70A-2F25203D8CB8}"/>
              </a:ext>
            </a:extLst>
          </p:cNvPr>
          <p:cNvGrpSpPr>
            <a:grpSpLocks noChangeAspect="1"/>
          </p:cNvGrpSpPr>
          <p:nvPr/>
        </p:nvGrpSpPr>
        <p:grpSpPr>
          <a:xfrm>
            <a:off x="4952581" y="3315667"/>
            <a:ext cx="468544" cy="390964"/>
            <a:chOff x="9423400" y="4965701"/>
            <a:chExt cx="728663" cy="608013"/>
          </a:xfrm>
          <a:solidFill>
            <a:schemeClr val="bg1"/>
          </a:solidFill>
        </p:grpSpPr>
        <p:sp>
          <p:nvSpPr>
            <p:cNvPr id="19" name="Freeform 45">
              <a:extLst>
                <a:ext uri="{FF2B5EF4-FFF2-40B4-BE49-F238E27FC236}">
                  <a16:creationId xmlns:a16="http://schemas.microsoft.com/office/drawing/2014/main" id="{2C23E9E0-CC0F-04E2-1C0F-01C60B3E4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7850" y="4965701"/>
              <a:ext cx="139700" cy="146050"/>
            </a:xfrm>
            <a:custGeom>
              <a:avLst/>
              <a:gdLst>
                <a:gd name="T0" fmla="*/ 4 w 37"/>
                <a:gd name="T1" fmla="*/ 25 h 39"/>
                <a:gd name="T2" fmla="*/ 5 w 37"/>
                <a:gd name="T3" fmla="*/ 25 h 39"/>
                <a:gd name="T4" fmla="*/ 19 w 37"/>
                <a:gd name="T5" fmla="*/ 39 h 39"/>
                <a:gd name="T6" fmla="*/ 33 w 37"/>
                <a:gd name="T7" fmla="*/ 25 h 39"/>
                <a:gd name="T8" fmla="*/ 33 w 37"/>
                <a:gd name="T9" fmla="*/ 25 h 39"/>
                <a:gd name="T10" fmla="*/ 37 w 37"/>
                <a:gd name="T11" fmla="*/ 20 h 39"/>
                <a:gd name="T12" fmla="*/ 34 w 37"/>
                <a:gd name="T13" fmla="*/ 14 h 39"/>
                <a:gd name="T14" fmla="*/ 19 w 37"/>
                <a:gd name="T15" fmla="*/ 0 h 39"/>
                <a:gd name="T16" fmla="*/ 3 w 37"/>
                <a:gd name="T17" fmla="*/ 14 h 39"/>
                <a:gd name="T18" fmla="*/ 0 w 37"/>
                <a:gd name="T19" fmla="*/ 20 h 39"/>
                <a:gd name="T20" fmla="*/ 4 w 37"/>
                <a:gd name="T21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39">
                  <a:moveTo>
                    <a:pt x="4" y="25"/>
                  </a:moveTo>
                  <a:cubicBezTo>
                    <a:pt x="5" y="25"/>
                    <a:pt x="5" y="25"/>
                    <a:pt x="5" y="25"/>
                  </a:cubicBezTo>
                  <a:cubicBezTo>
                    <a:pt x="7" y="33"/>
                    <a:pt x="13" y="39"/>
                    <a:pt x="19" y="39"/>
                  </a:cubicBezTo>
                  <a:cubicBezTo>
                    <a:pt x="25" y="39"/>
                    <a:pt x="30" y="33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5" y="25"/>
                    <a:pt x="37" y="23"/>
                    <a:pt x="37" y="20"/>
                  </a:cubicBezTo>
                  <a:cubicBezTo>
                    <a:pt x="37" y="17"/>
                    <a:pt x="36" y="15"/>
                    <a:pt x="34" y="14"/>
                  </a:cubicBezTo>
                  <a:cubicBezTo>
                    <a:pt x="34" y="5"/>
                    <a:pt x="27" y="0"/>
                    <a:pt x="19" y="0"/>
                  </a:cubicBezTo>
                  <a:cubicBezTo>
                    <a:pt x="11" y="0"/>
                    <a:pt x="4" y="5"/>
                    <a:pt x="3" y="14"/>
                  </a:cubicBezTo>
                  <a:cubicBezTo>
                    <a:pt x="2" y="15"/>
                    <a:pt x="0" y="17"/>
                    <a:pt x="0" y="20"/>
                  </a:cubicBezTo>
                  <a:cubicBezTo>
                    <a:pt x="0" y="23"/>
                    <a:pt x="2" y="25"/>
                    <a:pt x="4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D4C5810A-E919-B89C-074A-9346FDB29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3400" y="5114926"/>
              <a:ext cx="233363" cy="450850"/>
            </a:xfrm>
            <a:custGeom>
              <a:avLst/>
              <a:gdLst>
                <a:gd name="T0" fmla="*/ 61 w 62"/>
                <a:gd name="T1" fmla="*/ 27 h 120"/>
                <a:gd name="T2" fmla="*/ 61 w 62"/>
                <a:gd name="T3" fmla="*/ 15 h 120"/>
                <a:gd name="T4" fmla="*/ 47 w 62"/>
                <a:gd name="T5" fmla="*/ 0 h 120"/>
                <a:gd name="T6" fmla="*/ 40 w 62"/>
                <a:gd name="T7" fmla="*/ 0 h 120"/>
                <a:gd name="T8" fmla="*/ 35 w 62"/>
                <a:gd name="T9" fmla="*/ 16 h 120"/>
                <a:gd name="T10" fmla="*/ 32 w 62"/>
                <a:gd name="T11" fmla="*/ 7 h 120"/>
                <a:gd name="T12" fmla="*/ 36 w 62"/>
                <a:gd name="T13" fmla="*/ 2 h 120"/>
                <a:gd name="T14" fmla="*/ 35 w 62"/>
                <a:gd name="T15" fmla="*/ 2 h 120"/>
                <a:gd name="T16" fmla="*/ 30 w 62"/>
                <a:gd name="T17" fmla="*/ 2 h 120"/>
                <a:gd name="T18" fmla="*/ 26 w 62"/>
                <a:gd name="T19" fmla="*/ 2 h 120"/>
                <a:gd name="T20" fmla="*/ 26 w 62"/>
                <a:gd name="T21" fmla="*/ 2 h 120"/>
                <a:gd name="T22" fmla="*/ 30 w 62"/>
                <a:gd name="T23" fmla="*/ 8 h 120"/>
                <a:gd name="T24" fmla="*/ 26 w 62"/>
                <a:gd name="T25" fmla="*/ 16 h 120"/>
                <a:gd name="T26" fmla="*/ 21 w 62"/>
                <a:gd name="T27" fmla="*/ 0 h 120"/>
                <a:gd name="T28" fmla="*/ 15 w 62"/>
                <a:gd name="T29" fmla="*/ 0 h 120"/>
                <a:gd name="T30" fmla="*/ 0 w 62"/>
                <a:gd name="T31" fmla="*/ 15 h 120"/>
                <a:gd name="T32" fmla="*/ 0 w 62"/>
                <a:gd name="T33" fmla="*/ 27 h 120"/>
                <a:gd name="T34" fmla="*/ 0 w 62"/>
                <a:gd name="T35" fmla="*/ 28 h 120"/>
                <a:gd name="T36" fmla="*/ 0 w 62"/>
                <a:gd name="T37" fmla="*/ 62 h 120"/>
                <a:gd name="T38" fmla="*/ 5 w 62"/>
                <a:gd name="T39" fmla="*/ 67 h 120"/>
                <a:gd name="T40" fmla="*/ 10 w 62"/>
                <a:gd name="T41" fmla="*/ 67 h 120"/>
                <a:gd name="T42" fmla="*/ 10 w 62"/>
                <a:gd name="T43" fmla="*/ 120 h 120"/>
                <a:gd name="T44" fmla="*/ 52 w 62"/>
                <a:gd name="T45" fmla="*/ 120 h 120"/>
                <a:gd name="T46" fmla="*/ 52 w 62"/>
                <a:gd name="T47" fmla="*/ 67 h 120"/>
                <a:gd name="T48" fmla="*/ 57 w 62"/>
                <a:gd name="T49" fmla="*/ 67 h 120"/>
                <a:gd name="T50" fmla="*/ 62 w 62"/>
                <a:gd name="T51" fmla="*/ 62 h 120"/>
                <a:gd name="T52" fmla="*/ 62 w 62"/>
                <a:gd name="T53" fmla="*/ 28 h 120"/>
                <a:gd name="T54" fmla="*/ 61 w 62"/>
                <a:gd name="T55" fmla="*/ 2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2" h="120">
                  <a:moveTo>
                    <a:pt x="61" y="27"/>
                  </a:moveTo>
                  <a:cubicBezTo>
                    <a:pt x="61" y="15"/>
                    <a:pt x="61" y="15"/>
                    <a:pt x="61" y="15"/>
                  </a:cubicBezTo>
                  <a:cubicBezTo>
                    <a:pt x="61" y="6"/>
                    <a:pt x="55" y="0"/>
                    <a:pt x="47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4" y="2"/>
                    <a:pt x="32" y="2"/>
                    <a:pt x="30" y="2"/>
                  </a:cubicBezTo>
                  <a:cubicBezTo>
                    <a:pt x="29" y="2"/>
                    <a:pt x="27" y="2"/>
                    <a:pt x="26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8"/>
                    <a:pt x="0" y="28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5"/>
                    <a:pt x="2" y="67"/>
                    <a:pt x="5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120"/>
                    <a:pt x="10" y="120"/>
                    <a:pt x="10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9" y="67"/>
                    <a:pt x="62" y="65"/>
                    <a:pt x="62" y="62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2" y="28"/>
                    <a:pt x="61" y="28"/>
                    <a:pt x="6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47">
              <a:extLst>
                <a:ext uri="{FF2B5EF4-FFF2-40B4-BE49-F238E27FC236}">
                  <a16:creationId xmlns:a16="http://schemas.microsoft.com/office/drawing/2014/main" id="{74242DB7-7196-D330-2DCD-01223B4EC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5" y="5295901"/>
              <a:ext cx="171450" cy="277813"/>
            </a:xfrm>
            <a:custGeom>
              <a:avLst/>
              <a:gdLst>
                <a:gd name="T0" fmla="*/ 46 w 46"/>
                <a:gd name="T1" fmla="*/ 67 h 74"/>
                <a:gd name="T2" fmla="*/ 39 w 46"/>
                <a:gd name="T3" fmla="*/ 74 h 74"/>
                <a:gd name="T4" fmla="*/ 7 w 46"/>
                <a:gd name="T5" fmla="*/ 74 h 74"/>
                <a:gd name="T6" fmla="*/ 0 w 46"/>
                <a:gd name="T7" fmla="*/ 67 h 74"/>
                <a:gd name="T8" fmla="*/ 0 w 46"/>
                <a:gd name="T9" fmla="*/ 7 h 74"/>
                <a:gd name="T10" fmla="*/ 7 w 46"/>
                <a:gd name="T11" fmla="*/ 0 h 74"/>
                <a:gd name="T12" fmla="*/ 39 w 46"/>
                <a:gd name="T13" fmla="*/ 0 h 74"/>
                <a:gd name="T14" fmla="*/ 46 w 46"/>
                <a:gd name="T15" fmla="*/ 7 h 74"/>
                <a:gd name="T16" fmla="*/ 46 w 46"/>
                <a:gd name="T17" fmla="*/ 6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74">
                  <a:moveTo>
                    <a:pt x="46" y="67"/>
                  </a:moveTo>
                  <a:cubicBezTo>
                    <a:pt x="46" y="71"/>
                    <a:pt x="43" y="74"/>
                    <a:pt x="39" y="74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4" y="74"/>
                    <a:pt x="0" y="71"/>
                    <a:pt x="0" y="6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48">
              <a:extLst>
                <a:ext uri="{FF2B5EF4-FFF2-40B4-BE49-F238E27FC236}">
                  <a16:creationId xmlns:a16="http://schemas.microsoft.com/office/drawing/2014/main" id="{F88DD1F5-D83F-9035-D486-3F9EEB8B5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2975" y="4991101"/>
              <a:ext cx="319088" cy="582613"/>
            </a:xfrm>
            <a:custGeom>
              <a:avLst/>
              <a:gdLst>
                <a:gd name="T0" fmla="*/ 81 w 85"/>
                <a:gd name="T1" fmla="*/ 42 h 155"/>
                <a:gd name="T2" fmla="*/ 50 w 85"/>
                <a:gd name="T3" fmla="*/ 5 h 155"/>
                <a:gd name="T4" fmla="*/ 35 w 85"/>
                <a:gd name="T5" fmla="*/ 5 h 155"/>
                <a:gd name="T6" fmla="*/ 4 w 85"/>
                <a:gd name="T7" fmla="*/ 42 h 155"/>
                <a:gd name="T8" fmla="*/ 8 w 85"/>
                <a:gd name="T9" fmla="*/ 51 h 155"/>
                <a:gd name="T10" fmla="*/ 19 w 85"/>
                <a:gd name="T11" fmla="*/ 51 h 155"/>
                <a:gd name="T12" fmla="*/ 19 w 85"/>
                <a:gd name="T13" fmla="*/ 148 h 155"/>
                <a:gd name="T14" fmla="*/ 26 w 85"/>
                <a:gd name="T15" fmla="*/ 155 h 155"/>
                <a:gd name="T16" fmla="*/ 58 w 85"/>
                <a:gd name="T17" fmla="*/ 155 h 155"/>
                <a:gd name="T18" fmla="*/ 65 w 85"/>
                <a:gd name="T19" fmla="*/ 148 h 155"/>
                <a:gd name="T20" fmla="*/ 65 w 85"/>
                <a:gd name="T21" fmla="*/ 51 h 155"/>
                <a:gd name="T22" fmla="*/ 76 w 85"/>
                <a:gd name="T23" fmla="*/ 51 h 155"/>
                <a:gd name="T24" fmla="*/ 81 w 85"/>
                <a:gd name="T25" fmla="*/ 4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155">
                  <a:moveTo>
                    <a:pt x="81" y="42"/>
                  </a:moveTo>
                  <a:cubicBezTo>
                    <a:pt x="50" y="5"/>
                    <a:pt x="50" y="5"/>
                    <a:pt x="50" y="5"/>
                  </a:cubicBezTo>
                  <a:cubicBezTo>
                    <a:pt x="46" y="0"/>
                    <a:pt x="39" y="0"/>
                    <a:pt x="35" y="5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0" y="47"/>
                    <a:pt x="2" y="51"/>
                    <a:pt x="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148"/>
                    <a:pt x="19" y="148"/>
                    <a:pt x="19" y="148"/>
                  </a:cubicBezTo>
                  <a:cubicBezTo>
                    <a:pt x="19" y="152"/>
                    <a:pt x="22" y="155"/>
                    <a:pt x="26" y="155"/>
                  </a:cubicBezTo>
                  <a:cubicBezTo>
                    <a:pt x="58" y="155"/>
                    <a:pt x="58" y="155"/>
                    <a:pt x="58" y="155"/>
                  </a:cubicBezTo>
                  <a:cubicBezTo>
                    <a:pt x="62" y="155"/>
                    <a:pt x="65" y="152"/>
                    <a:pt x="65" y="148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83" y="51"/>
                    <a:pt x="85" y="47"/>
                    <a:pt x="81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3" name="Group 1089">
            <a:extLst>
              <a:ext uri="{FF2B5EF4-FFF2-40B4-BE49-F238E27FC236}">
                <a16:creationId xmlns:a16="http://schemas.microsoft.com/office/drawing/2014/main" id="{71A614BD-F8CE-E7C6-B994-99DE18B6ECAD}"/>
              </a:ext>
            </a:extLst>
          </p:cNvPr>
          <p:cNvGrpSpPr>
            <a:grpSpLocks noChangeAspect="1"/>
          </p:cNvGrpSpPr>
          <p:nvPr/>
        </p:nvGrpSpPr>
        <p:grpSpPr>
          <a:xfrm>
            <a:off x="4923909" y="4359629"/>
            <a:ext cx="505554" cy="426494"/>
            <a:chOff x="8404226" y="-1452563"/>
            <a:chExt cx="1492250" cy="1258888"/>
          </a:xfrm>
          <a:solidFill>
            <a:schemeClr val="bg1"/>
          </a:solidFill>
        </p:grpSpPr>
        <p:sp>
          <p:nvSpPr>
            <p:cNvPr id="24" name="Freeform 66">
              <a:extLst>
                <a:ext uri="{FF2B5EF4-FFF2-40B4-BE49-F238E27FC236}">
                  <a16:creationId xmlns:a16="http://schemas.microsoft.com/office/drawing/2014/main" id="{D9327530-466A-076E-F54C-07AAD49D90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3763" y="-642938"/>
              <a:ext cx="238125" cy="449263"/>
            </a:xfrm>
            <a:custGeom>
              <a:avLst/>
              <a:gdLst>
                <a:gd name="T0" fmla="*/ 0 w 251"/>
                <a:gd name="T1" fmla="*/ 192 h 472"/>
                <a:gd name="T2" fmla="*/ 0 w 251"/>
                <a:gd name="T3" fmla="*/ 444 h 472"/>
                <a:gd name="T4" fmla="*/ 28 w 251"/>
                <a:gd name="T5" fmla="*/ 472 h 472"/>
                <a:gd name="T6" fmla="*/ 223 w 251"/>
                <a:gd name="T7" fmla="*/ 472 h 472"/>
                <a:gd name="T8" fmla="*/ 251 w 251"/>
                <a:gd name="T9" fmla="*/ 444 h 472"/>
                <a:gd name="T10" fmla="*/ 251 w 251"/>
                <a:gd name="T11" fmla="*/ 0 h 472"/>
                <a:gd name="T12" fmla="*/ 109 w 251"/>
                <a:gd name="T13" fmla="*/ 142 h 472"/>
                <a:gd name="T14" fmla="*/ 0 w 251"/>
                <a:gd name="T15" fmla="*/ 192 h 472"/>
                <a:gd name="T16" fmla="*/ 0 w 251"/>
                <a:gd name="T17" fmla="*/ 192 h 472"/>
                <a:gd name="T18" fmla="*/ 0 w 251"/>
                <a:gd name="T19" fmla="*/ 192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472">
                  <a:moveTo>
                    <a:pt x="0" y="192"/>
                  </a:moveTo>
                  <a:cubicBezTo>
                    <a:pt x="0" y="444"/>
                    <a:pt x="0" y="444"/>
                    <a:pt x="0" y="444"/>
                  </a:cubicBezTo>
                  <a:cubicBezTo>
                    <a:pt x="0" y="459"/>
                    <a:pt x="12" y="472"/>
                    <a:pt x="28" y="472"/>
                  </a:cubicBezTo>
                  <a:cubicBezTo>
                    <a:pt x="223" y="472"/>
                    <a:pt x="223" y="472"/>
                    <a:pt x="223" y="472"/>
                  </a:cubicBezTo>
                  <a:cubicBezTo>
                    <a:pt x="238" y="472"/>
                    <a:pt x="251" y="460"/>
                    <a:pt x="251" y="444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109" y="142"/>
                    <a:pt x="109" y="142"/>
                    <a:pt x="109" y="142"/>
                  </a:cubicBezTo>
                  <a:cubicBezTo>
                    <a:pt x="79" y="171"/>
                    <a:pt x="41" y="189"/>
                    <a:pt x="0" y="192"/>
                  </a:cubicBezTo>
                  <a:close/>
                  <a:moveTo>
                    <a:pt x="0" y="192"/>
                  </a:moveTo>
                  <a:cubicBezTo>
                    <a:pt x="0" y="192"/>
                    <a:pt x="0" y="192"/>
                    <a:pt x="0" y="19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67">
              <a:extLst>
                <a:ext uri="{FF2B5EF4-FFF2-40B4-BE49-F238E27FC236}">
                  <a16:creationId xmlns:a16="http://schemas.microsoft.com/office/drawing/2014/main" id="{233B4A2B-2F45-1847-4F53-E7F53E260C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43963" y="-646113"/>
              <a:ext cx="241300" cy="452438"/>
            </a:xfrm>
            <a:custGeom>
              <a:avLst/>
              <a:gdLst>
                <a:gd name="T0" fmla="*/ 0 w 252"/>
                <a:gd name="T1" fmla="*/ 0 h 475"/>
                <a:gd name="T2" fmla="*/ 0 w 252"/>
                <a:gd name="T3" fmla="*/ 447 h 475"/>
                <a:gd name="T4" fmla="*/ 29 w 252"/>
                <a:gd name="T5" fmla="*/ 475 h 475"/>
                <a:gd name="T6" fmla="*/ 224 w 252"/>
                <a:gd name="T7" fmla="*/ 475 h 475"/>
                <a:gd name="T8" fmla="*/ 252 w 252"/>
                <a:gd name="T9" fmla="*/ 447 h 475"/>
                <a:gd name="T10" fmla="*/ 252 w 252"/>
                <a:gd name="T11" fmla="*/ 184 h 475"/>
                <a:gd name="T12" fmla="*/ 134 w 252"/>
                <a:gd name="T13" fmla="*/ 134 h 475"/>
                <a:gd name="T14" fmla="*/ 0 w 252"/>
                <a:gd name="T15" fmla="*/ 0 h 475"/>
                <a:gd name="T16" fmla="*/ 0 w 252"/>
                <a:gd name="T17" fmla="*/ 0 h 475"/>
                <a:gd name="T18" fmla="*/ 0 w 252"/>
                <a:gd name="T19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475">
                  <a:moveTo>
                    <a:pt x="0" y="0"/>
                  </a:moveTo>
                  <a:cubicBezTo>
                    <a:pt x="0" y="447"/>
                    <a:pt x="0" y="447"/>
                    <a:pt x="0" y="447"/>
                  </a:cubicBezTo>
                  <a:cubicBezTo>
                    <a:pt x="0" y="462"/>
                    <a:pt x="13" y="475"/>
                    <a:pt x="29" y="475"/>
                  </a:cubicBezTo>
                  <a:cubicBezTo>
                    <a:pt x="224" y="475"/>
                    <a:pt x="224" y="475"/>
                    <a:pt x="224" y="475"/>
                  </a:cubicBezTo>
                  <a:cubicBezTo>
                    <a:pt x="239" y="475"/>
                    <a:pt x="252" y="463"/>
                    <a:pt x="252" y="447"/>
                  </a:cubicBezTo>
                  <a:cubicBezTo>
                    <a:pt x="252" y="184"/>
                    <a:pt x="252" y="184"/>
                    <a:pt x="252" y="184"/>
                  </a:cubicBezTo>
                  <a:cubicBezTo>
                    <a:pt x="207" y="183"/>
                    <a:pt x="166" y="165"/>
                    <a:pt x="134" y="134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68">
              <a:extLst>
                <a:ext uri="{FF2B5EF4-FFF2-40B4-BE49-F238E27FC236}">
                  <a16:creationId xmlns:a16="http://schemas.microsoft.com/office/drawing/2014/main" id="{E04B7696-172D-CA6E-EB79-B5342EBEAE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7338" y="-731838"/>
              <a:ext cx="239713" cy="538163"/>
            </a:xfrm>
            <a:custGeom>
              <a:avLst/>
              <a:gdLst>
                <a:gd name="T0" fmla="*/ 0 w 252"/>
                <a:gd name="T1" fmla="*/ 246 h 565"/>
                <a:gd name="T2" fmla="*/ 0 w 252"/>
                <a:gd name="T3" fmla="*/ 537 h 565"/>
                <a:gd name="T4" fmla="*/ 28 w 252"/>
                <a:gd name="T5" fmla="*/ 565 h 565"/>
                <a:gd name="T6" fmla="*/ 224 w 252"/>
                <a:gd name="T7" fmla="*/ 565 h 565"/>
                <a:gd name="T8" fmla="*/ 252 w 252"/>
                <a:gd name="T9" fmla="*/ 537 h 565"/>
                <a:gd name="T10" fmla="*/ 252 w 252"/>
                <a:gd name="T11" fmla="*/ 0 h 565"/>
                <a:gd name="T12" fmla="*/ 28 w 252"/>
                <a:gd name="T13" fmla="*/ 223 h 565"/>
                <a:gd name="T14" fmla="*/ 0 w 252"/>
                <a:gd name="T15" fmla="*/ 246 h 565"/>
                <a:gd name="T16" fmla="*/ 0 w 252"/>
                <a:gd name="T17" fmla="*/ 246 h 565"/>
                <a:gd name="T18" fmla="*/ 0 w 252"/>
                <a:gd name="T19" fmla="*/ 246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565">
                  <a:moveTo>
                    <a:pt x="0" y="246"/>
                  </a:moveTo>
                  <a:cubicBezTo>
                    <a:pt x="0" y="537"/>
                    <a:pt x="0" y="537"/>
                    <a:pt x="0" y="537"/>
                  </a:cubicBezTo>
                  <a:cubicBezTo>
                    <a:pt x="0" y="552"/>
                    <a:pt x="13" y="565"/>
                    <a:pt x="28" y="565"/>
                  </a:cubicBezTo>
                  <a:cubicBezTo>
                    <a:pt x="224" y="565"/>
                    <a:pt x="224" y="565"/>
                    <a:pt x="224" y="565"/>
                  </a:cubicBezTo>
                  <a:cubicBezTo>
                    <a:pt x="239" y="565"/>
                    <a:pt x="252" y="553"/>
                    <a:pt x="252" y="537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8" y="223"/>
                    <a:pt x="28" y="223"/>
                    <a:pt x="28" y="223"/>
                  </a:cubicBezTo>
                  <a:cubicBezTo>
                    <a:pt x="19" y="232"/>
                    <a:pt x="10" y="239"/>
                    <a:pt x="0" y="246"/>
                  </a:cubicBezTo>
                  <a:close/>
                  <a:moveTo>
                    <a:pt x="0" y="246"/>
                  </a:moveTo>
                  <a:cubicBezTo>
                    <a:pt x="0" y="246"/>
                    <a:pt x="0" y="246"/>
                    <a:pt x="0" y="2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69">
              <a:extLst>
                <a:ext uri="{FF2B5EF4-FFF2-40B4-BE49-F238E27FC236}">
                  <a16:creationId xmlns:a16="http://schemas.microsoft.com/office/drawing/2014/main" id="{11F59291-DFFC-5CEB-372F-95FDE1482E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09126" y="-1044575"/>
              <a:ext cx="239713" cy="850900"/>
            </a:xfrm>
            <a:custGeom>
              <a:avLst/>
              <a:gdLst>
                <a:gd name="T0" fmla="*/ 233 w 252"/>
                <a:gd name="T1" fmla="*/ 0 h 895"/>
                <a:gd name="T2" fmla="*/ 0 w 252"/>
                <a:gd name="T3" fmla="*/ 232 h 895"/>
                <a:gd name="T4" fmla="*/ 0 w 252"/>
                <a:gd name="T5" fmla="*/ 867 h 895"/>
                <a:gd name="T6" fmla="*/ 28 w 252"/>
                <a:gd name="T7" fmla="*/ 895 h 895"/>
                <a:gd name="T8" fmla="*/ 223 w 252"/>
                <a:gd name="T9" fmla="*/ 895 h 895"/>
                <a:gd name="T10" fmla="*/ 252 w 252"/>
                <a:gd name="T11" fmla="*/ 867 h 895"/>
                <a:gd name="T12" fmla="*/ 252 w 252"/>
                <a:gd name="T13" fmla="*/ 17 h 895"/>
                <a:gd name="T14" fmla="*/ 237 w 252"/>
                <a:gd name="T15" fmla="*/ 4 h 895"/>
                <a:gd name="T16" fmla="*/ 233 w 252"/>
                <a:gd name="T17" fmla="*/ 0 h 895"/>
                <a:gd name="T18" fmla="*/ 233 w 252"/>
                <a:gd name="T19" fmla="*/ 0 h 895"/>
                <a:gd name="T20" fmla="*/ 233 w 252"/>
                <a:gd name="T21" fmla="*/ 0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2" h="895">
                  <a:moveTo>
                    <a:pt x="233" y="0"/>
                  </a:moveTo>
                  <a:cubicBezTo>
                    <a:pt x="0" y="232"/>
                    <a:pt x="0" y="232"/>
                    <a:pt x="0" y="232"/>
                  </a:cubicBezTo>
                  <a:cubicBezTo>
                    <a:pt x="0" y="867"/>
                    <a:pt x="0" y="867"/>
                    <a:pt x="0" y="867"/>
                  </a:cubicBezTo>
                  <a:cubicBezTo>
                    <a:pt x="0" y="882"/>
                    <a:pt x="12" y="895"/>
                    <a:pt x="28" y="895"/>
                  </a:cubicBezTo>
                  <a:cubicBezTo>
                    <a:pt x="223" y="895"/>
                    <a:pt x="223" y="895"/>
                    <a:pt x="223" y="895"/>
                  </a:cubicBezTo>
                  <a:cubicBezTo>
                    <a:pt x="239" y="895"/>
                    <a:pt x="252" y="883"/>
                    <a:pt x="252" y="867"/>
                  </a:cubicBezTo>
                  <a:cubicBezTo>
                    <a:pt x="252" y="17"/>
                    <a:pt x="252" y="17"/>
                    <a:pt x="252" y="17"/>
                  </a:cubicBezTo>
                  <a:cubicBezTo>
                    <a:pt x="245" y="12"/>
                    <a:pt x="240" y="7"/>
                    <a:pt x="237" y="4"/>
                  </a:cubicBezTo>
                  <a:lnTo>
                    <a:pt x="233" y="0"/>
                  </a:lnTo>
                  <a:close/>
                  <a:moveTo>
                    <a:pt x="233" y="0"/>
                  </a:moveTo>
                  <a:cubicBezTo>
                    <a:pt x="233" y="0"/>
                    <a:pt x="233" y="0"/>
                    <a:pt x="23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id="{66F8A042-397D-11B0-0E16-1FF84844CB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04226" y="-1452563"/>
              <a:ext cx="1492250" cy="904875"/>
            </a:xfrm>
            <a:custGeom>
              <a:avLst/>
              <a:gdLst>
                <a:gd name="T0" fmla="*/ 1552 w 1566"/>
                <a:gd name="T1" fmla="*/ 15 h 950"/>
                <a:gd name="T2" fmla="*/ 1511 w 1566"/>
                <a:gd name="T3" fmla="*/ 0 h 950"/>
                <a:gd name="T4" fmla="*/ 1506 w 1566"/>
                <a:gd name="T5" fmla="*/ 0 h 950"/>
                <a:gd name="T6" fmla="*/ 1234 w 1566"/>
                <a:gd name="T7" fmla="*/ 13 h 950"/>
                <a:gd name="T8" fmla="*/ 1192 w 1566"/>
                <a:gd name="T9" fmla="*/ 28 h 950"/>
                <a:gd name="T10" fmla="*/ 1182 w 1566"/>
                <a:gd name="T11" fmla="*/ 42 h 950"/>
                <a:gd name="T12" fmla="*/ 1196 w 1566"/>
                <a:gd name="T13" fmla="*/ 99 h 950"/>
                <a:gd name="T14" fmla="*/ 1219 w 1566"/>
                <a:gd name="T15" fmla="*/ 122 h 950"/>
                <a:gd name="T16" fmla="*/ 1267 w 1566"/>
                <a:gd name="T17" fmla="*/ 170 h 950"/>
                <a:gd name="T18" fmla="*/ 717 w 1566"/>
                <a:gd name="T19" fmla="*/ 719 h 950"/>
                <a:gd name="T20" fmla="*/ 471 w 1566"/>
                <a:gd name="T21" fmla="*/ 473 h 950"/>
                <a:gd name="T22" fmla="*/ 415 w 1566"/>
                <a:gd name="T23" fmla="*/ 450 h 950"/>
                <a:gd name="T24" fmla="*/ 360 w 1566"/>
                <a:gd name="T25" fmla="*/ 473 h 950"/>
                <a:gd name="T26" fmla="*/ 31 w 1566"/>
                <a:gd name="T27" fmla="*/ 801 h 950"/>
                <a:gd name="T28" fmla="*/ 31 w 1566"/>
                <a:gd name="T29" fmla="*/ 912 h 950"/>
                <a:gd name="T30" fmla="*/ 46 w 1566"/>
                <a:gd name="T31" fmla="*/ 927 h 950"/>
                <a:gd name="T32" fmla="*/ 101 w 1566"/>
                <a:gd name="T33" fmla="*/ 950 h 950"/>
                <a:gd name="T34" fmla="*/ 157 w 1566"/>
                <a:gd name="T35" fmla="*/ 927 h 950"/>
                <a:gd name="T36" fmla="*/ 415 w 1566"/>
                <a:gd name="T37" fmla="*/ 668 h 950"/>
                <a:gd name="T38" fmla="*/ 662 w 1566"/>
                <a:gd name="T39" fmla="*/ 915 h 950"/>
                <a:gd name="T40" fmla="*/ 717 w 1566"/>
                <a:gd name="T41" fmla="*/ 938 h 950"/>
                <a:gd name="T42" fmla="*/ 773 w 1566"/>
                <a:gd name="T43" fmla="*/ 915 h 950"/>
                <a:gd name="T44" fmla="*/ 1393 w 1566"/>
                <a:gd name="T45" fmla="*/ 296 h 950"/>
                <a:gd name="T46" fmla="*/ 1463 w 1566"/>
                <a:gd name="T47" fmla="*/ 365 h 950"/>
                <a:gd name="T48" fmla="*/ 1500 w 1566"/>
                <a:gd name="T49" fmla="*/ 385 h 950"/>
                <a:gd name="T50" fmla="*/ 1523 w 1566"/>
                <a:gd name="T51" fmla="*/ 379 h 950"/>
                <a:gd name="T52" fmla="*/ 1536 w 1566"/>
                <a:gd name="T53" fmla="*/ 369 h 950"/>
                <a:gd name="T54" fmla="*/ 1553 w 1566"/>
                <a:gd name="T55" fmla="*/ 324 h 950"/>
                <a:gd name="T56" fmla="*/ 1561 w 1566"/>
                <a:gd name="T57" fmla="*/ 147 h 950"/>
                <a:gd name="T58" fmla="*/ 1565 w 1566"/>
                <a:gd name="T59" fmla="*/ 59 h 950"/>
                <a:gd name="T60" fmla="*/ 1552 w 1566"/>
                <a:gd name="T61" fmla="*/ 15 h 950"/>
                <a:gd name="T62" fmla="*/ 1552 w 1566"/>
                <a:gd name="T63" fmla="*/ 15 h 950"/>
                <a:gd name="T64" fmla="*/ 1552 w 1566"/>
                <a:gd name="T65" fmla="*/ 15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66" h="950">
                  <a:moveTo>
                    <a:pt x="1552" y="15"/>
                  </a:moveTo>
                  <a:cubicBezTo>
                    <a:pt x="1543" y="5"/>
                    <a:pt x="1529" y="0"/>
                    <a:pt x="1511" y="0"/>
                  </a:cubicBezTo>
                  <a:cubicBezTo>
                    <a:pt x="1506" y="0"/>
                    <a:pt x="1506" y="0"/>
                    <a:pt x="1506" y="0"/>
                  </a:cubicBezTo>
                  <a:cubicBezTo>
                    <a:pt x="1415" y="4"/>
                    <a:pt x="1324" y="9"/>
                    <a:pt x="1234" y="13"/>
                  </a:cubicBezTo>
                  <a:cubicBezTo>
                    <a:pt x="1221" y="14"/>
                    <a:pt x="1205" y="14"/>
                    <a:pt x="1192" y="28"/>
                  </a:cubicBezTo>
                  <a:cubicBezTo>
                    <a:pt x="1188" y="32"/>
                    <a:pt x="1184" y="36"/>
                    <a:pt x="1182" y="42"/>
                  </a:cubicBezTo>
                  <a:cubicBezTo>
                    <a:pt x="1168" y="71"/>
                    <a:pt x="1187" y="90"/>
                    <a:pt x="1196" y="99"/>
                  </a:cubicBezTo>
                  <a:cubicBezTo>
                    <a:pt x="1219" y="122"/>
                    <a:pt x="1219" y="122"/>
                    <a:pt x="1219" y="122"/>
                  </a:cubicBezTo>
                  <a:cubicBezTo>
                    <a:pt x="1235" y="138"/>
                    <a:pt x="1251" y="154"/>
                    <a:pt x="1267" y="170"/>
                  </a:cubicBezTo>
                  <a:cubicBezTo>
                    <a:pt x="717" y="719"/>
                    <a:pt x="717" y="719"/>
                    <a:pt x="717" y="719"/>
                  </a:cubicBezTo>
                  <a:cubicBezTo>
                    <a:pt x="471" y="473"/>
                    <a:pt x="471" y="473"/>
                    <a:pt x="471" y="473"/>
                  </a:cubicBezTo>
                  <a:cubicBezTo>
                    <a:pt x="456" y="458"/>
                    <a:pt x="436" y="450"/>
                    <a:pt x="415" y="450"/>
                  </a:cubicBezTo>
                  <a:cubicBezTo>
                    <a:pt x="394" y="450"/>
                    <a:pt x="374" y="458"/>
                    <a:pt x="360" y="473"/>
                  </a:cubicBezTo>
                  <a:cubicBezTo>
                    <a:pt x="31" y="801"/>
                    <a:pt x="31" y="801"/>
                    <a:pt x="31" y="801"/>
                  </a:cubicBezTo>
                  <a:cubicBezTo>
                    <a:pt x="0" y="832"/>
                    <a:pt x="0" y="881"/>
                    <a:pt x="31" y="912"/>
                  </a:cubicBezTo>
                  <a:cubicBezTo>
                    <a:pt x="46" y="927"/>
                    <a:pt x="46" y="927"/>
                    <a:pt x="46" y="927"/>
                  </a:cubicBezTo>
                  <a:cubicBezTo>
                    <a:pt x="60" y="941"/>
                    <a:pt x="80" y="950"/>
                    <a:pt x="101" y="950"/>
                  </a:cubicBezTo>
                  <a:cubicBezTo>
                    <a:pt x="123" y="950"/>
                    <a:pt x="142" y="941"/>
                    <a:pt x="157" y="927"/>
                  </a:cubicBezTo>
                  <a:cubicBezTo>
                    <a:pt x="415" y="668"/>
                    <a:pt x="415" y="668"/>
                    <a:pt x="415" y="668"/>
                  </a:cubicBezTo>
                  <a:cubicBezTo>
                    <a:pt x="662" y="915"/>
                    <a:pt x="662" y="915"/>
                    <a:pt x="662" y="915"/>
                  </a:cubicBezTo>
                  <a:cubicBezTo>
                    <a:pt x="676" y="930"/>
                    <a:pt x="696" y="938"/>
                    <a:pt x="717" y="938"/>
                  </a:cubicBezTo>
                  <a:cubicBezTo>
                    <a:pt x="739" y="938"/>
                    <a:pt x="758" y="930"/>
                    <a:pt x="773" y="915"/>
                  </a:cubicBezTo>
                  <a:cubicBezTo>
                    <a:pt x="1393" y="296"/>
                    <a:pt x="1393" y="296"/>
                    <a:pt x="1393" y="296"/>
                  </a:cubicBezTo>
                  <a:cubicBezTo>
                    <a:pt x="1463" y="365"/>
                    <a:pt x="1463" y="365"/>
                    <a:pt x="1463" y="365"/>
                  </a:cubicBezTo>
                  <a:cubicBezTo>
                    <a:pt x="1471" y="374"/>
                    <a:pt x="1483" y="385"/>
                    <a:pt x="1500" y="385"/>
                  </a:cubicBezTo>
                  <a:cubicBezTo>
                    <a:pt x="1508" y="385"/>
                    <a:pt x="1515" y="383"/>
                    <a:pt x="1523" y="379"/>
                  </a:cubicBezTo>
                  <a:cubicBezTo>
                    <a:pt x="1528" y="376"/>
                    <a:pt x="1532" y="373"/>
                    <a:pt x="1536" y="369"/>
                  </a:cubicBezTo>
                  <a:cubicBezTo>
                    <a:pt x="1550" y="356"/>
                    <a:pt x="1552" y="338"/>
                    <a:pt x="1553" y="324"/>
                  </a:cubicBezTo>
                  <a:cubicBezTo>
                    <a:pt x="1556" y="265"/>
                    <a:pt x="1558" y="206"/>
                    <a:pt x="1561" y="147"/>
                  </a:cubicBezTo>
                  <a:cubicBezTo>
                    <a:pt x="1565" y="59"/>
                    <a:pt x="1565" y="59"/>
                    <a:pt x="1565" y="59"/>
                  </a:cubicBezTo>
                  <a:cubicBezTo>
                    <a:pt x="1566" y="40"/>
                    <a:pt x="1562" y="26"/>
                    <a:pt x="1552" y="15"/>
                  </a:cubicBezTo>
                  <a:close/>
                  <a:moveTo>
                    <a:pt x="1552" y="15"/>
                  </a:moveTo>
                  <a:cubicBezTo>
                    <a:pt x="1552" y="15"/>
                    <a:pt x="1552" y="15"/>
                    <a:pt x="1552" y="1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9" name="Group 71">
            <a:extLst>
              <a:ext uri="{FF2B5EF4-FFF2-40B4-BE49-F238E27FC236}">
                <a16:creationId xmlns:a16="http://schemas.microsoft.com/office/drawing/2014/main" id="{5B0E366D-49FA-9CAF-EF13-5D2119267959}"/>
              </a:ext>
            </a:extLst>
          </p:cNvPr>
          <p:cNvGrpSpPr/>
          <p:nvPr/>
        </p:nvGrpSpPr>
        <p:grpSpPr>
          <a:xfrm>
            <a:off x="4960932" y="5426936"/>
            <a:ext cx="420688" cy="398463"/>
            <a:chOff x="11353801" y="3154363"/>
            <a:chExt cx="420688" cy="398463"/>
          </a:xfrm>
          <a:solidFill>
            <a:schemeClr val="bg1"/>
          </a:solidFill>
        </p:grpSpPr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C7D1723B-4B4F-C966-312E-8F7501F805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20476" y="3154363"/>
              <a:ext cx="277813" cy="398463"/>
            </a:xfrm>
            <a:custGeom>
              <a:avLst/>
              <a:gdLst>
                <a:gd name="T0" fmla="*/ 33 w 74"/>
                <a:gd name="T1" fmla="*/ 2 h 106"/>
                <a:gd name="T2" fmla="*/ 2 w 74"/>
                <a:gd name="T3" fmla="*/ 33 h 106"/>
                <a:gd name="T4" fmla="*/ 14 w 74"/>
                <a:gd name="T5" fmla="*/ 66 h 106"/>
                <a:gd name="T6" fmla="*/ 22 w 74"/>
                <a:gd name="T7" fmla="*/ 81 h 106"/>
                <a:gd name="T8" fmla="*/ 22 w 74"/>
                <a:gd name="T9" fmla="*/ 86 h 106"/>
                <a:gd name="T10" fmla="*/ 22 w 74"/>
                <a:gd name="T11" fmla="*/ 102 h 106"/>
                <a:gd name="T12" fmla="*/ 31 w 74"/>
                <a:gd name="T13" fmla="*/ 102 h 106"/>
                <a:gd name="T14" fmla="*/ 38 w 74"/>
                <a:gd name="T15" fmla="*/ 106 h 106"/>
                <a:gd name="T16" fmla="*/ 45 w 74"/>
                <a:gd name="T17" fmla="*/ 102 h 106"/>
                <a:gd name="T18" fmla="*/ 54 w 74"/>
                <a:gd name="T19" fmla="*/ 102 h 106"/>
                <a:gd name="T20" fmla="*/ 54 w 74"/>
                <a:gd name="T21" fmla="*/ 86 h 106"/>
                <a:gd name="T22" fmla="*/ 54 w 74"/>
                <a:gd name="T23" fmla="*/ 81 h 106"/>
                <a:gd name="T24" fmla="*/ 61 w 74"/>
                <a:gd name="T25" fmla="*/ 65 h 106"/>
                <a:gd name="T26" fmla="*/ 74 w 74"/>
                <a:gd name="T27" fmla="*/ 38 h 106"/>
                <a:gd name="T28" fmla="*/ 33 w 74"/>
                <a:gd name="T29" fmla="*/ 2 h 106"/>
                <a:gd name="T30" fmla="*/ 46 w 74"/>
                <a:gd name="T31" fmla="*/ 94 h 106"/>
                <a:gd name="T32" fmla="*/ 30 w 74"/>
                <a:gd name="T33" fmla="*/ 94 h 106"/>
                <a:gd name="T34" fmla="*/ 30 w 74"/>
                <a:gd name="T35" fmla="*/ 86 h 106"/>
                <a:gd name="T36" fmla="*/ 46 w 74"/>
                <a:gd name="T37" fmla="*/ 86 h 106"/>
                <a:gd name="T38" fmla="*/ 46 w 74"/>
                <a:gd name="T39" fmla="*/ 94 h 106"/>
                <a:gd name="T40" fmla="*/ 56 w 74"/>
                <a:gd name="T41" fmla="*/ 59 h 106"/>
                <a:gd name="T42" fmla="*/ 46 w 74"/>
                <a:gd name="T43" fmla="*/ 78 h 106"/>
                <a:gd name="T44" fmla="*/ 29 w 74"/>
                <a:gd name="T45" fmla="*/ 78 h 106"/>
                <a:gd name="T46" fmla="*/ 20 w 74"/>
                <a:gd name="T47" fmla="*/ 60 h 106"/>
                <a:gd name="T48" fmla="*/ 10 w 74"/>
                <a:gd name="T49" fmla="*/ 34 h 106"/>
                <a:gd name="T50" fmla="*/ 34 w 74"/>
                <a:gd name="T51" fmla="*/ 10 h 106"/>
                <a:gd name="T52" fmla="*/ 66 w 74"/>
                <a:gd name="T53" fmla="*/ 38 h 106"/>
                <a:gd name="T54" fmla="*/ 56 w 74"/>
                <a:gd name="T55" fmla="*/ 59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106">
                  <a:moveTo>
                    <a:pt x="33" y="2"/>
                  </a:moveTo>
                  <a:cubicBezTo>
                    <a:pt x="17" y="4"/>
                    <a:pt x="4" y="17"/>
                    <a:pt x="2" y="33"/>
                  </a:cubicBezTo>
                  <a:cubicBezTo>
                    <a:pt x="0" y="46"/>
                    <a:pt x="5" y="58"/>
                    <a:pt x="14" y="66"/>
                  </a:cubicBezTo>
                  <a:cubicBezTo>
                    <a:pt x="19" y="70"/>
                    <a:pt x="22" y="75"/>
                    <a:pt x="22" y="81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31" y="102"/>
                    <a:pt x="31" y="102"/>
                    <a:pt x="31" y="102"/>
                  </a:cubicBezTo>
                  <a:cubicBezTo>
                    <a:pt x="32" y="105"/>
                    <a:pt x="35" y="106"/>
                    <a:pt x="38" y="106"/>
                  </a:cubicBezTo>
                  <a:cubicBezTo>
                    <a:pt x="41" y="106"/>
                    <a:pt x="43" y="105"/>
                    <a:pt x="45" y="102"/>
                  </a:cubicBezTo>
                  <a:cubicBezTo>
                    <a:pt x="54" y="102"/>
                    <a:pt x="54" y="102"/>
                    <a:pt x="54" y="102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1"/>
                    <a:pt x="54" y="81"/>
                    <a:pt x="54" y="81"/>
                  </a:cubicBezTo>
                  <a:cubicBezTo>
                    <a:pt x="54" y="75"/>
                    <a:pt x="56" y="70"/>
                    <a:pt x="61" y="65"/>
                  </a:cubicBezTo>
                  <a:cubicBezTo>
                    <a:pt x="69" y="58"/>
                    <a:pt x="74" y="48"/>
                    <a:pt x="74" y="38"/>
                  </a:cubicBezTo>
                  <a:cubicBezTo>
                    <a:pt x="74" y="17"/>
                    <a:pt x="55" y="0"/>
                    <a:pt x="33" y="2"/>
                  </a:cubicBezTo>
                  <a:close/>
                  <a:moveTo>
                    <a:pt x="46" y="94"/>
                  </a:moveTo>
                  <a:cubicBezTo>
                    <a:pt x="30" y="94"/>
                    <a:pt x="30" y="94"/>
                    <a:pt x="30" y="94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46" y="86"/>
                    <a:pt x="46" y="86"/>
                    <a:pt x="46" y="86"/>
                  </a:cubicBezTo>
                  <a:lnTo>
                    <a:pt x="46" y="94"/>
                  </a:lnTo>
                  <a:close/>
                  <a:moveTo>
                    <a:pt x="56" y="59"/>
                  </a:moveTo>
                  <a:cubicBezTo>
                    <a:pt x="50" y="64"/>
                    <a:pt x="47" y="71"/>
                    <a:pt x="46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1"/>
                    <a:pt x="25" y="64"/>
                    <a:pt x="20" y="60"/>
                  </a:cubicBezTo>
                  <a:cubicBezTo>
                    <a:pt x="12" y="53"/>
                    <a:pt x="9" y="44"/>
                    <a:pt x="10" y="34"/>
                  </a:cubicBezTo>
                  <a:cubicBezTo>
                    <a:pt x="11" y="22"/>
                    <a:pt x="22" y="12"/>
                    <a:pt x="34" y="10"/>
                  </a:cubicBezTo>
                  <a:cubicBezTo>
                    <a:pt x="51" y="8"/>
                    <a:pt x="66" y="22"/>
                    <a:pt x="66" y="38"/>
                  </a:cubicBezTo>
                  <a:cubicBezTo>
                    <a:pt x="66" y="46"/>
                    <a:pt x="62" y="54"/>
                    <a:pt x="56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2">
              <a:extLst>
                <a:ext uri="{FF2B5EF4-FFF2-40B4-BE49-F238E27FC236}">
                  <a16:creationId xmlns:a16="http://schemas.microsoft.com/office/drawing/2014/main" id="{F0034524-DAA7-78A6-597C-49D3781ED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8451" y="3297238"/>
              <a:ext cx="46038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3">
              <a:extLst>
                <a:ext uri="{FF2B5EF4-FFF2-40B4-BE49-F238E27FC236}">
                  <a16:creationId xmlns:a16="http://schemas.microsoft.com/office/drawing/2014/main" id="{9E7648A0-B51F-ED79-6215-4D67F824A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3801" y="3297238"/>
              <a:ext cx="44450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2F7D6CA-0EEB-5743-BC5A-126D2175C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68126" y="3417888"/>
              <a:ext cx="52388" cy="55563"/>
            </a:xfrm>
            <a:custGeom>
              <a:avLst/>
              <a:gdLst>
                <a:gd name="T0" fmla="*/ 0 w 33"/>
                <a:gd name="T1" fmla="*/ 14 h 35"/>
                <a:gd name="T2" fmla="*/ 19 w 33"/>
                <a:gd name="T3" fmla="*/ 35 h 35"/>
                <a:gd name="T4" fmla="*/ 33 w 33"/>
                <a:gd name="T5" fmla="*/ 21 h 35"/>
                <a:gd name="T6" fmla="*/ 15 w 33"/>
                <a:gd name="T7" fmla="*/ 0 h 35"/>
                <a:gd name="T8" fmla="*/ 0 w 33"/>
                <a:gd name="T9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5">
                  <a:moveTo>
                    <a:pt x="0" y="14"/>
                  </a:moveTo>
                  <a:lnTo>
                    <a:pt x="19" y="35"/>
                  </a:lnTo>
                  <a:lnTo>
                    <a:pt x="33" y="21"/>
                  </a:lnTo>
                  <a:lnTo>
                    <a:pt x="15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F514C731-1B0B-8A7D-DE83-E93F0E0F2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1426" y="3154363"/>
              <a:ext cx="53975" cy="52388"/>
            </a:xfrm>
            <a:custGeom>
              <a:avLst/>
              <a:gdLst>
                <a:gd name="T0" fmla="*/ 34 w 34"/>
                <a:gd name="T1" fmla="*/ 19 h 33"/>
                <a:gd name="T2" fmla="*/ 15 w 34"/>
                <a:gd name="T3" fmla="*/ 0 h 33"/>
                <a:gd name="T4" fmla="*/ 0 w 34"/>
                <a:gd name="T5" fmla="*/ 11 h 33"/>
                <a:gd name="T6" fmla="*/ 22 w 34"/>
                <a:gd name="T7" fmla="*/ 33 h 33"/>
                <a:gd name="T8" fmla="*/ 34 w 34"/>
                <a:gd name="T9" fmla="*/ 1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3">
                  <a:moveTo>
                    <a:pt x="34" y="19"/>
                  </a:moveTo>
                  <a:lnTo>
                    <a:pt x="15" y="0"/>
                  </a:lnTo>
                  <a:lnTo>
                    <a:pt x="0" y="11"/>
                  </a:lnTo>
                  <a:lnTo>
                    <a:pt x="22" y="33"/>
                  </a:lnTo>
                  <a:lnTo>
                    <a:pt x="34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CA0090E6-8BC0-078E-C533-CC81F53FB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1426" y="3417888"/>
              <a:ext cx="53975" cy="55563"/>
            </a:xfrm>
            <a:custGeom>
              <a:avLst/>
              <a:gdLst>
                <a:gd name="T0" fmla="*/ 0 w 34"/>
                <a:gd name="T1" fmla="*/ 21 h 35"/>
                <a:gd name="T2" fmla="*/ 15 w 34"/>
                <a:gd name="T3" fmla="*/ 35 h 35"/>
                <a:gd name="T4" fmla="*/ 34 w 34"/>
                <a:gd name="T5" fmla="*/ 14 h 35"/>
                <a:gd name="T6" fmla="*/ 22 w 34"/>
                <a:gd name="T7" fmla="*/ 0 h 35"/>
                <a:gd name="T8" fmla="*/ 0 w 34"/>
                <a:gd name="T9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5">
                  <a:moveTo>
                    <a:pt x="0" y="21"/>
                  </a:moveTo>
                  <a:lnTo>
                    <a:pt x="15" y="35"/>
                  </a:lnTo>
                  <a:lnTo>
                    <a:pt x="34" y="14"/>
                  </a:lnTo>
                  <a:lnTo>
                    <a:pt x="22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4BE8699D-406C-DC67-BC37-CE34DE08A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68126" y="3154363"/>
              <a:ext cx="52388" cy="52388"/>
            </a:xfrm>
            <a:custGeom>
              <a:avLst/>
              <a:gdLst>
                <a:gd name="T0" fmla="*/ 0 w 33"/>
                <a:gd name="T1" fmla="*/ 19 h 33"/>
                <a:gd name="T2" fmla="*/ 15 w 33"/>
                <a:gd name="T3" fmla="*/ 33 h 33"/>
                <a:gd name="T4" fmla="*/ 33 w 33"/>
                <a:gd name="T5" fmla="*/ 11 h 33"/>
                <a:gd name="T6" fmla="*/ 19 w 33"/>
                <a:gd name="T7" fmla="*/ 0 h 33"/>
                <a:gd name="T8" fmla="*/ 0 w 33"/>
                <a:gd name="T9" fmla="*/ 1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0" y="19"/>
                  </a:moveTo>
                  <a:lnTo>
                    <a:pt x="15" y="33"/>
                  </a:lnTo>
                  <a:lnTo>
                    <a:pt x="33" y="11"/>
                  </a:lnTo>
                  <a:lnTo>
                    <a:pt x="19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18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Kreativnost</a:t>
            </a:r>
            <a:r>
              <a:rPr lang="en-GB" sz="4000" b="1" dirty="0"/>
              <a:t> i </a:t>
            </a:r>
            <a:r>
              <a:rPr lang="en-GB" sz="4000" b="1" dirty="0" err="1"/>
              <a:t>kritičko</a:t>
            </a:r>
            <a:r>
              <a:rPr lang="en-GB" sz="4000" b="1" dirty="0"/>
              <a:t> </a:t>
            </a:r>
            <a:r>
              <a:rPr lang="en-GB" sz="4000" b="1" dirty="0" err="1"/>
              <a:t>razmišljanje</a:t>
            </a:r>
            <a:br>
              <a:rPr lang="en-GB" dirty="0"/>
            </a:br>
            <a:r>
              <a:rPr lang="en-US" sz="2800" dirty="0" err="1"/>
              <a:t>Pregled</a:t>
            </a:r>
            <a:r>
              <a:rPr lang="en-US" sz="2800" dirty="0"/>
              <a:t> </a:t>
            </a:r>
            <a:r>
              <a:rPr lang="en-US" sz="2800" dirty="0" err="1"/>
              <a:t>pojmova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338" y="2027669"/>
            <a:ext cx="4613066" cy="497666"/>
          </a:xfrm>
        </p:spPr>
        <p:txBody>
          <a:bodyPr>
            <a:normAutofit/>
          </a:bodyPr>
          <a:lstStyle/>
          <a:p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Zašto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kritičko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razmišljanje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toliko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ea typeface="Calibri" panose="020F0502020204030204" pitchFamily="34" charset="0"/>
                <a:cs typeface="Times New Roman" panose="02020603050405020304" pitchFamily="18" charset="0"/>
              </a:rPr>
              <a:t>važno</a:t>
            </a:r>
            <a:r>
              <a:rPr lang="it-IT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sp>
        <p:nvSpPr>
          <p:cNvPr id="3" name="Freeform 8">
            <a:extLst>
              <a:ext uri="{FF2B5EF4-FFF2-40B4-BE49-F238E27FC236}">
                <a16:creationId xmlns:a16="http://schemas.microsoft.com/office/drawing/2014/main" id="{9DB218AD-EB7A-5602-A1DE-3E467005E9BB}"/>
              </a:ext>
            </a:extLst>
          </p:cNvPr>
          <p:cNvSpPr>
            <a:spLocks/>
          </p:cNvSpPr>
          <p:nvPr/>
        </p:nvSpPr>
        <p:spPr bwMode="auto">
          <a:xfrm>
            <a:off x="878241" y="2730407"/>
            <a:ext cx="2126457" cy="1598613"/>
          </a:xfrm>
          <a:custGeom>
            <a:avLst/>
            <a:gdLst>
              <a:gd name="T0" fmla="*/ 44 w 298"/>
              <a:gd name="T1" fmla="*/ 7 h 224"/>
              <a:gd name="T2" fmla="*/ 42 w 298"/>
              <a:gd name="T3" fmla="*/ 92 h 224"/>
              <a:gd name="T4" fmla="*/ 13 w 298"/>
              <a:gd name="T5" fmla="*/ 92 h 224"/>
              <a:gd name="T6" fmla="*/ 0 w 298"/>
              <a:gd name="T7" fmla="*/ 112 h 224"/>
              <a:gd name="T8" fmla="*/ 13 w 298"/>
              <a:gd name="T9" fmla="*/ 132 h 224"/>
              <a:gd name="T10" fmla="*/ 42 w 298"/>
              <a:gd name="T11" fmla="*/ 132 h 224"/>
              <a:gd name="T12" fmla="*/ 44 w 298"/>
              <a:gd name="T13" fmla="*/ 217 h 224"/>
              <a:gd name="T14" fmla="*/ 129 w 298"/>
              <a:gd name="T15" fmla="*/ 214 h 224"/>
              <a:gd name="T16" fmla="*/ 129 w 298"/>
              <a:gd name="T17" fmla="*/ 185 h 224"/>
              <a:gd name="T18" fmla="*/ 149 w 298"/>
              <a:gd name="T19" fmla="*/ 172 h 224"/>
              <a:gd name="T20" fmla="*/ 169 w 298"/>
              <a:gd name="T21" fmla="*/ 185 h 224"/>
              <a:gd name="T22" fmla="*/ 169 w 298"/>
              <a:gd name="T23" fmla="*/ 214 h 224"/>
              <a:gd name="T24" fmla="*/ 254 w 298"/>
              <a:gd name="T25" fmla="*/ 217 h 224"/>
              <a:gd name="T26" fmla="*/ 256 w 298"/>
              <a:gd name="T27" fmla="*/ 132 h 224"/>
              <a:gd name="T28" fmla="*/ 286 w 298"/>
              <a:gd name="T29" fmla="*/ 132 h 224"/>
              <a:gd name="T30" fmla="*/ 298 w 298"/>
              <a:gd name="T31" fmla="*/ 112 h 224"/>
              <a:gd name="T32" fmla="*/ 286 w 298"/>
              <a:gd name="T33" fmla="*/ 92 h 224"/>
              <a:gd name="T34" fmla="*/ 256 w 298"/>
              <a:gd name="T35" fmla="*/ 92 h 224"/>
              <a:gd name="T36" fmla="*/ 254 w 298"/>
              <a:gd name="T37" fmla="*/ 7 h 224"/>
              <a:gd name="T38" fmla="*/ 169 w 298"/>
              <a:gd name="T39" fmla="*/ 10 h 224"/>
              <a:gd name="T40" fmla="*/ 169 w 298"/>
              <a:gd name="T41" fmla="*/ 39 h 224"/>
              <a:gd name="T42" fmla="*/ 149 w 298"/>
              <a:gd name="T43" fmla="*/ 52 h 224"/>
              <a:gd name="T44" fmla="*/ 129 w 298"/>
              <a:gd name="T45" fmla="*/ 39 h 224"/>
              <a:gd name="T46" fmla="*/ 129 w 298"/>
              <a:gd name="T47" fmla="*/ 10 h 224"/>
              <a:gd name="T48" fmla="*/ 44 w 298"/>
              <a:gd name="T49" fmla="*/ 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8" h="224">
                <a:moveTo>
                  <a:pt x="44" y="7"/>
                </a:moveTo>
                <a:cubicBezTo>
                  <a:pt x="44" y="7"/>
                  <a:pt x="51" y="87"/>
                  <a:pt x="42" y="92"/>
                </a:cubicBezTo>
                <a:cubicBezTo>
                  <a:pt x="33" y="98"/>
                  <a:pt x="20" y="92"/>
                  <a:pt x="13" y="92"/>
                </a:cubicBezTo>
                <a:cubicBezTo>
                  <a:pt x="5" y="92"/>
                  <a:pt x="0" y="101"/>
                  <a:pt x="0" y="112"/>
                </a:cubicBezTo>
                <a:cubicBezTo>
                  <a:pt x="0" y="123"/>
                  <a:pt x="5" y="132"/>
                  <a:pt x="13" y="132"/>
                </a:cubicBezTo>
                <a:cubicBezTo>
                  <a:pt x="20" y="132"/>
                  <a:pt x="33" y="126"/>
                  <a:pt x="42" y="132"/>
                </a:cubicBezTo>
                <a:cubicBezTo>
                  <a:pt x="51" y="138"/>
                  <a:pt x="44" y="217"/>
                  <a:pt x="44" y="217"/>
                </a:cubicBezTo>
                <a:cubicBezTo>
                  <a:pt x="44" y="217"/>
                  <a:pt x="124" y="224"/>
                  <a:pt x="129" y="214"/>
                </a:cubicBezTo>
                <a:cubicBezTo>
                  <a:pt x="135" y="205"/>
                  <a:pt x="129" y="193"/>
                  <a:pt x="129" y="185"/>
                </a:cubicBezTo>
                <a:cubicBezTo>
                  <a:pt x="129" y="177"/>
                  <a:pt x="138" y="172"/>
                  <a:pt x="149" y="172"/>
                </a:cubicBezTo>
                <a:cubicBezTo>
                  <a:pt x="160" y="172"/>
                  <a:pt x="169" y="177"/>
                  <a:pt x="169" y="185"/>
                </a:cubicBezTo>
                <a:cubicBezTo>
                  <a:pt x="169" y="193"/>
                  <a:pt x="163" y="205"/>
                  <a:pt x="169" y="214"/>
                </a:cubicBezTo>
                <a:cubicBezTo>
                  <a:pt x="175" y="224"/>
                  <a:pt x="254" y="217"/>
                  <a:pt x="254" y="217"/>
                </a:cubicBezTo>
                <a:cubicBezTo>
                  <a:pt x="254" y="217"/>
                  <a:pt x="247" y="138"/>
                  <a:pt x="256" y="132"/>
                </a:cubicBezTo>
                <a:cubicBezTo>
                  <a:pt x="266" y="126"/>
                  <a:pt x="278" y="132"/>
                  <a:pt x="286" y="132"/>
                </a:cubicBezTo>
                <a:cubicBezTo>
                  <a:pt x="293" y="132"/>
                  <a:pt x="298" y="123"/>
                  <a:pt x="298" y="112"/>
                </a:cubicBezTo>
                <a:cubicBezTo>
                  <a:pt x="298" y="101"/>
                  <a:pt x="293" y="92"/>
                  <a:pt x="286" y="92"/>
                </a:cubicBezTo>
                <a:cubicBezTo>
                  <a:pt x="278" y="92"/>
                  <a:pt x="266" y="98"/>
                  <a:pt x="256" y="92"/>
                </a:cubicBezTo>
                <a:cubicBezTo>
                  <a:pt x="247" y="87"/>
                  <a:pt x="254" y="7"/>
                  <a:pt x="254" y="7"/>
                </a:cubicBezTo>
                <a:cubicBezTo>
                  <a:pt x="254" y="7"/>
                  <a:pt x="175" y="0"/>
                  <a:pt x="169" y="10"/>
                </a:cubicBezTo>
                <a:cubicBezTo>
                  <a:pt x="163" y="19"/>
                  <a:pt x="169" y="31"/>
                  <a:pt x="169" y="39"/>
                </a:cubicBezTo>
                <a:cubicBezTo>
                  <a:pt x="169" y="47"/>
                  <a:pt x="160" y="52"/>
                  <a:pt x="149" y="52"/>
                </a:cubicBezTo>
                <a:cubicBezTo>
                  <a:pt x="138" y="52"/>
                  <a:pt x="129" y="47"/>
                  <a:pt x="129" y="39"/>
                </a:cubicBezTo>
                <a:cubicBezTo>
                  <a:pt x="129" y="31"/>
                  <a:pt x="135" y="19"/>
                  <a:pt x="129" y="10"/>
                </a:cubicBezTo>
                <a:cubicBezTo>
                  <a:pt x="124" y="0"/>
                  <a:pt x="44" y="7"/>
                  <a:pt x="44" y="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th-TH" sz="900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21747854-13F5-22CB-7218-D38CF8A9EFEE}"/>
              </a:ext>
            </a:extLst>
          </p:cNvPr>
          <p:cNvSpPr>
            <a:spLocks/>
          </p:cNvSpPr>
          <p:nvPr/>
        </p:nvSpPr>
        <p:spPr bwMode="auto">
          <a:xfrm>
            <a:off x="3159222" y="4006530"/>
            <a:ext cx="2126457" cy="2126457"/>
          </a:xfrm>
          <a:custGeom>
            <a:avLst/>
            <a:gdLst>
              <a:gd name="T0" fmla="*/ 149 w 298"/>
              <a:gd name="T1" fmla="*/ 298 h 298"/>
              <a:gd name="T2" fmla="*/ 129 w 298"/>
              <a:gd name="T3" fmla="*/ 285 h 298"/>
              <a:gd name="T4" fmla="*/ 129 w 298"/>
              <a:gd name="T5" fmla="*/ 256 h 298"/>
              <a:gd name="T6" fmla="*/ 44 w 298"/>
              <a:gd name="T7" fmla="*/ 254 h 298"/>
              <a:gd name="T8" fmla="*/ 42 w 298"/>
              <a:gd name="T9" fmla="*/ 169 h 298"/>
              <a:gd name="T10" fmla="*/ 13 w 298"/>
              <a:gd name="T11" fmla="*/ 169 h 298"/>
              <a:gd name="T12" fmla="*/ 0 w 298"/>
              <a:gd name="T13" fmla="*/ 149 h 298"/>
              <a:gd name="T14" fmla="*/ 13 w 298"/>
              <a:gd name="T15" fmla="*/ 129 h 298"/>
              <a:gd name="T16" fmla="*/ 42 w 298"/>
              <a:gd name="T17" fmla="*/ 129 h 298"/>
              <a:gd name="T18" fmla="*/ 44 w 298"/>
              <a:gd name="T19" fmla="*/ 44 h 298"/>
              <a:gd name="T20" fmla="*/ 129 w 298"/>
              <a:gd name="T21" fmla="*/ 42 h 298"/>
              <a:gd name="T22" fmla="*/ 129 w 298"/>
              <a:gd name="T23" fmla="*/ 13 h 298"/>
              <a:gd name="T24" fmla="*/ 149 w 298"/>
              <a:gd name="T25" fmla="*/ 0 h 298"/>
              <a:gd name="T26" fmla="*/ 169 w 298"/>
              <a:gd name="T27" fmla="*/ 13 h 298"/>
              <a:gd name="T28" fmla="*/ 169 w 298"/>
              <a:gd name="T29" fmla="*/ 42 h 298"/>
              <a:gd name="T30" fmla="*/ 254 w 298"/>
              <a:gd name="T31" fmla="*/ 44 h 298"/>
              <a:gd name="T32" fmla="*/ 256 w 298"/>
              <a:gd name="T33" fmla="*/ 129 h 298"/>
              <a:gd name="T34" fmla="*/ 286 w 298"/>
              <a:gd name="T35" fmla="*/ 129 h 298"/>
              <a:gd name="T36" fmla="*/ 298 w 298"/>
              <a:gd name="T37" fmla="*/ 149 h 298"/>
              <a:gd name="T38" fmla="*/ 286 w 298"/>
              <a:gd name="T39" fmla="*/ 169 h 298"/>
              <a:gd name="T40" fmla="*/ 256 w 298"/>
              <a:gd name="T41" fmla="*/ 169 h 298"/>
              <a:gd name="T42" fmla="*/ 254 w 298"/>
              <a:gd name="T43" fmla="*/ 254 h 298"/>
              <a:gd name="T44" fmla="*/ 169 w 298"/>
              <a:gd name="T45" fmla="*/ 256 h 298"/>
              <a:gd name="T46" fmla="*/ 169 w 298"/>
              <a:gd name="T47" fmla="*/ 285 h 298"/>
              <a:gd name="T48" fmla="*/ 149 w 298"/>
              <a:gd name="T49" fmla="*/ 298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8" h="298">
                <a:moveTo>
                  <a:pt x="149" y="298"/>
                </a:moveTo>
                <a:cubicBezTo>
                  <a:pt x="138" y="298"/>
                  <a:pt x="129" y="293"/>
                  <a:pt x="129" y="285"/>
                </a:cubicBezTo>
                <a:cubicBezTo>
                  <a:pt x="129" y="278"/>
                  <a:pt x="135" y="266"/>
                  <a:pt x="129" y="256"/>
                </a:cubicBezTo>
                <a:cubicBezTo>
                  <a:pt x="124" y="247"/>
                  <a:pt x="44" y="254"/>
                  <a:pt x="44" y="254"/>
                </a:cubicBezTo>
                <a:cubicBezTo>
                  <a:pt x="44" y="254"/>
                  <a:pt x="51" y="174"/>
                  <a:pt x="42" y="169"/>
                </a:cubicBezTo>
                <a:cubicBezTo>
                  <a:pt x="33" y="163"/>
                  <a:pt x="20" y="169"/>
                  <a:pt x="13" y="169"/>
                </a:cubicBezTo>
                <a:cubicBezTo>
                  <a:pt x="5" y="169"/>
                  <a:pt x="0" y="160"/>
                  <a:pt x="0" y="149"/>
                </a:cubicBezTo>
                <a:cubicBezTo>
                  <a:pt x="0" y="138"/>
                  <a:pt x="5" y="129"/>
                  <a:pt x="13" y="129"/>
                </a:cubicBezTo>
                <a:cubicBezTo>
                  <a:pt x="20" y="129"/>
                  <a:pt x="33" y="135"/>
                  <a:pt x="42" y="129"/>
                </a:cubicBezTo>
                <a:cubicBezTo>
                  <a:pt x="51" y="124"/>
                  <a:pt x="44" y="44"/>
                  <a:pt x="44" y="44"/>
                </a:cubicBezTo>
                <a:cubicBezTo>
                  <a:pt x="44" y="44"/>
                  <a:pt x="124" y="51"/>
                  <a:pt x="129" y="42"/>
                </a:cubicBezTo>
                <a:cubicBezTo>
                  <a:pt x="135" y="32"/>
                  <a:pt x="129" y="20"/>
                  <a:pt x="129" y="13"/>
                </a:cubicBezTo>
                <a:cubicBezTo>
                  <a:pt x="129" y="5"/>
                  <a:pt x="138" y="0"/>
                  <a:pt x="149" y="0"/>
                </a:cubicBezTo>
                <a:cubicBezTo>
                  <a:pt x="160" y="0"/>
                  <a:pt x="169" y="5"/>
                  <a:pt x="169" y="13"/>
                </a:cubicBezTo>
                <a:cubicBezTo>
                  <a:pt x="169" y="20"/>
                  <a:pt x="163" y="32"/>
                  <a:pt x="169" y="42"/>
                </a:cubicBezTo>
                <a:cubicBezTo>
                  <a:pt x="175" y="51"/>
                  <a:pt x="254" y="44"/>
                  <a:pt x="254" y="44"/>
                </a:cubicBezTo>
                <a:cubicBezTo>
                  <a:pt x="254" y="44"/>
                  <a:pt x="247" y="124"/>
                  <a:pt x="256" y="129"/>
                </a:cubicBezTo>
                <a:cubicBezTo>
                  <a:pt x="266" y="135"/>
                  <a:pt x="278" y="129"/>
                  <a:pt x="286" y="129"/>
                </a:cubicBezTo>
                <a:cubicBezTo>
                  <a:pt x="293" y="129"/>
                  <a:pt x="298" y="138"/>
                  <a:pt x="298" y="149"/>
                </a:cubicBezTo>
                <a:cubicBezTo>
                  <a:pt x="298" y="160"/>
                  <a:pt x="293" y="169"/>
                  <a:pt x="286" y="169"/>
                </a:cubicBezTo>
                <a:cubicBezTo>
                  <a:pt x="278" y="169"/>
                  <a:pt x="266" y="163"/>
                  <a:pt x="256" y="169"/>
                </a:cubicBezTo>
                <a:cubicBezTo>
                  <a:pt x="247" y="174"/>
                  <a:pt x="254" y="254"/>
                  <a:pt x="254" y="254"/>
                </a:cubicBezTo>
                <a:cubicBezTo>
                  <a:pt x="254" y="254"/>
                  <a:pt x="175" y="247"/>
                  <a:pt x="169" y="256"/>
                </a:cubicBezTo>
                <a:cubicBezTo>
                  <a:pt x="163" y="266"/>
                  <a:pt x="169" y="278"/>
                  <a:pt x="169" y="285"/>
                </a:cubicBezTo>
                <a:cubicBezTo>
                  <a:pt x="169" y="293"/>
                  <a:pt x="160" y="298"/>
                  <a:pt x="149" y="29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th-TH" sz="900"/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95208FA0-BAC5-FBBF-3CA5-62AA1BA4BC71}"/>
              </a:ext>
            </a:extLst>
          </p:cNvPr>
          <p:cNvSpPr>
            <a:spLocks/>
          </p:cNvSpPr>
          <p:nvPr/>
        </p:nvSpPr>
        <p:spPr bwMode="auto">
          <a:xfrm>
            <a:off x="7279515" y="2386470"/>
            <a:ext cx="2126457" cy="1598613"/>
          </a:xfrm>
          <a:custGeom>
            <a:avLst/>
            <a:gdLst>
              <a:gd name="T0" fmla="*/ 44 w 298"/>
              <a:gd name="T1" fmla="*/ 7 h 224"/>
              <a:gd name="T2" fmla="*/ 42 w 298"/>
              <a:gd name="T3" fmla="*/ 92 h 224"/>
              <a:gd name="T4" fmla="*/ 13 w 298"/>
              <a:gd name="T5" fmla="*/ 92 h 224"/>
              <a:gd name="T6" fmla="*/ 0 w 298"/>
              <a:gd name="T7" fmla="*/ 112 h 224"/>
              <a:gd name="T8" fmla="*/ 13 w 298"/>
              <a:gd name="T9" fmla="*/ 132 h 224"/>
              <a:gd name="T10" fmla="*/ 42 w 298"/>
              <a:gd name="T11" fmla="*/ 132 h 224"/>
              <a:gd name="T12" fmla="*/ 44 w 298"/>
              <a:gd name="T13" fmla="*/ 217 h 224"/>
              <a:gd name="T14" fmla="*/ 129 w 298"/>
              <a:gd name="T15" fmla="*/ 214 h 224"/>
              <a:gd name="T16" fmla="*/ 129 w 298"/>
              <a:gd name="T17" fmla="*/ 185 h 224"/>
              <a:gd name="T18" fmla="*/ 149 w 298"/>
              <a:gd name="T19" fmla="*/ 172 h 224"/>
              <a:gd name="T20" fmla="*/ 169 w 298"/>
              <a:gd name="T21" fmla="*/ 185 h 224"/>
              <a:gd name="T22" fmla="*/ 169 w 298"/>
              <a:gd name="T23" fmla="*/ 214 h 224"/>
              <a:gd name="T24" fmla="*/ 254 w 298"/>
              <a:gd name="T25" fmla="*/ 217 h 224"/>
              <a:gd name="T26" fmla="*/ 256 w 298"/>
              <a:gd name="T27" fmla="*/ 132 h 224"/>
              <a:gd name="T28" fmla="*/ 286 w 298"/>
              <a:gd name="T29" fmla="*/ 132 h 224"/>
              <a:gd name="T30" fmla="*/ 298 w 298"/>
              <a:gd name="T31" fmla="*/ 112 h 224"/>
              <a:gd name="T32" fmla="*/ 286 w 298"/>
              <a:gd name="T33" fmla="*/ 92 h 224"/>
              <a:gd name="T34" fmla="*/ 256 w 298"/>
              <a:gd name="T35" fmla="*/ 92 h 224"/>
              <a:gd name="T36" fmla="*/ 254 w 298"/>
              <a:gd name="T37" fmla="*/ 7 h 224"/>
              <a:gd name="T38" fmla="*/ 169 w 298"/>
              <a:gd name="T39" fmla="*/ 10 h 224"/>
              <a:gd name="T40" fmla="*/ 169 w 298"/>
              <a:gd name="T41" fmla="*/ 39 h 224"/>
              <a:gd name="T42" fmla="*/ 149 w 298"/>
              <a:gd name="T43" fmla="*/ 52 h 224"/>
              <a:gd name="T44" fmla="*/ 129 w 298"/>
              <a:gd name="T45" fmla="*/ 39 h 224"/>
              <a:gd name="T46" fmla="*/ 129 w 298"/>
              <a:gd name="T47" fmla="*/ 10 h 224"/>
              <a:gd name="T48" fmla="*/ 44 w 298"/>
              <a:gd name="T49" fmla="*/ 7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8" h="224">
                <a:moveTo>
                  <a:pt x="44" y="7"/>
                </a:moveTo>
                <a:cubicBezTo>
                  <a:pt x="44" y="7"/>
                  <a:pt x="51" y="86"/>
                  <a:pt x="42" y="92"/>
                </a:cubicBezTo>
                <a:cubicBezTo>
                  <a:pt x="33" y="98"/>
                  <a:pt x="20" y="92"/>
                  <a:pt x="13" y="92"/>
                </a:cubicBezTo>
                <a:cubicBezTo>
                  <a:pt x="5" y="92"/>
                  <a:pt x="0" y="101"/>
                  <a:pt x="0" y="112"/>
                </a:cubicBezTo>
                <a:cubicBezTo>
                  <a:pt x="0" y="123"/>
                  <a:pt x="5" y="132"/>
                  <a:pt x="13" y="132"/>
                </a:cubicBezTo>
                <a:cubicBezTo>
                  <a:pt x="20" y="132"/>
                  <a:pt x="33" y="126"/>
                  <a:pt x="42" y="132"/>
                </a:cubicBezTo>
                <a:cubicBezTo>
                  <a:pt x="51" y="137"/>
                  <a:pt x="44" y="217"/>
                  <a:pt x="44" y="217"/>
                </a:cubicBezTo>
                <a:cubicBezTo>
                  <a:pt x="44" y="217"/>
                  <a:pt x="124" y="224"/>
                  <a:pt x="129" y="214"/>
                </a:cubicBezTo>
                <a:cubicBezTo>
                  <a:pt x="135" y="205"/>
                  <a:pt x="129" y="193"/>
                  <a:pt x="129" y="185"/>
                </a:cubicBezTo>
                <a:cubicBezTo>
                  <a:pt x="129" y="177"/>
                  <a:pt x="138" y="172"/>
                  <a:pt x="149" y="172"/>
                </a:cubicBezTo>
                <a:cubicBezTo>
                  <a:pt x="160" y="172"/>
                  <a:pt x="169" y="177"/>
                  <a:pt x="169" y="185"/>
                </a:cubicBezTo>
                <a:cubicBezTo>
                  <a:pt x="169" y="193"/>
                  <a:pt x="163" y="205"/>
                  <a:pt x="169" y="214"/>
                </a:cubicBezTo>
                <a:cubicBezTo>
                  <a:pt x="175" y="224"/>
                  <a:pt x="254" y="217"/>
                  <a:pt x="254" y="217"/>
                </a:cubicBezTo>
                <a:cubicBezTo>
                  <a:pt x="254" y="217"/>
                  <a:pt x="247" y="137"/>
                  <a:pt x="256" y="132"/>
                </a:cubicBezTo>
                <a:cubicBezTo>
                  <a:pt x="266" y="126"/>
                  <a:pt x="278" y="132"/>
                  <a:pt x="286" y="132"/>
                </a:cubicBezTo>
                <a:cubicBezTo>
                  <a:pt x="293" y="132"/>
                  <a:pt x="298" y="123"/>
                  <a:pt x="298" y="112"/>
                </a:cubicBezTo>
                <a:cubicBezTo>
                  <a:pt x="298" y="101"/>
                  <a:pt x="293" y="92"/>
                  <a:pt x="286" y="92"/>
                </a:cubicBezTo>
                <a:cubicBezTo>
                  <a:pt x="278" y="92"/>
                  <a:pt x="266" y="98"/>
                  <a:pt x="256" y="92"/>
                </a:cubicBezTo>
                <a:cubicBezTo>
                  <a:pt x="247" y="86"/>
                  <a:pt x="254" y="7"/>
                  <a:pt x="254" y="7"/>
                </a:cubicBezTo>
                <a:cubicBezTo>
                  <a:pt x="254" y="7"/>
                  <a:pt x="175" y="0"/>
                  <a:pt x="169" y="10"/>
                </a:cubicBezTo>
                <a:cubicBezTo>
                  <a:pt x="163" y="19"/>
                  <a:pt x="169" y="31"/>
                  <a:pt x="169" y="39"/>
                </a:cubicBezTo>
                <a:cubicBezTo>
                  <a:pt x="169" y="47"/>
                  <a:pt x="160" y="52"/>
                  <a:pt x="149" y="52"/>
                </a:cubicBezTo>
                <a:cubicBezTo>
                  <a:pt x="138" y="52"/>
                  <a:pt x="129" y="47"/>
                  <a:pt x="129" y="39"/>
                </a:cubicBezTo>
                <a:cubicBezTo>
                  <a:pt x="129" y="31"/>
                  <a:pt x="135" y="19"/>
                  <a:pt x="129" y="10"/>
                </a:cubicBezTo>
                <a:cubicBezTo>
                  <a:pt x="124" y="0"/>
                  <a:pt x="44" y="7"/>
                  <a:pt x="44" y="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th-TH" sz="90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F905251-8D11-947D-ED62-0BC295AE7530}"/>
              </a:ext>
            </a:extLst>
          </p:cNvPr>
          <p:cNvSpPr txBox="1"/>
          <p:nvPr/>
        </p:nvSpPr>
        <p:spPr>
          <a:xfrm>
            <a:off x="9405972" y="2498443"/>
            <a:ext cx="25208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Pomaže u prepoznavanju i procjeni dokaza i argumenata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1E13778-D2A2-0629-95EB-291403EC6ED2}"/>
              </a:ext>
            </a:extLst>
          </p:cNvPr>
          <p:cNvSpPr txBox="1"/>
          <p:nvPr/>
        </p:nvSpPr>
        <p:spPr>
          <a:xfrm>
            <a:off x="2902106" y="2772685"/>
            <a:ext cx="44800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Omogućuje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identifikaciju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procjenu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pretpostavki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B9F5D0A-9439-DBA6-78D5-F2592C5DA711}"/>
              </a:ext>
            </a:extLst>
          </p:cNvPr>
          <p:cNvSpPr txBox="1"/>
          <p:nvPr/>
        </p:nvSpPr>
        <p:spPr>
          <a:xfrm>
            <a:off x="5254363" y="4658976"/>
            <a:ext cx="29259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Poboljšava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sposobnost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donošenja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odluka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rješavanja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332">
            <a:extLst>
              <a:ext uri="{FF2B5EF4-FFF2-40B4-BE49-F238E27FC236}">
                <a16:creationId xmlns:a16="http://schemas.microsoft.com/office/drawing/2014/main" id="{415A0ACA-149B-3580-5CFC-8E26321EA6D0}"/>
              </a:ext>
            </a:extLst>
          </p:cNvPr>
          <p:cNvGrpSpPr/>
          <p:nvPr/>
        </p:nvGrpSpPr>
        <p:grpSpPr>
          <a:xfrm>
            <a:off x="4035381" y="4896336"/>
            <a:ext cx="384244" cy="448610"/>
            <a:chOff x="3254375" y="804863"/>
            <a:chExt cx="625475" cy="730250"/>
          </a:xfrm>
          <a:solidFill>
            <a:schemeClr val="bg1"/>
          </a:solidFill>
        </p:grpSpPr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CF34E474-7FDF-8C00-DF01-671DD1E07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75" y="1208088"/>
              <a:ext cx="625475" cy="327025"/>
            </a:xfrm>
            <a:custGeom>
              <a:avLst/>
              <a:gdLst>
                <a:gd name="T0" fmla="*/ 124 w 164"/>
                <a:gd name="T1" fmla="*/ 0 h 86"/>
                <a:gd name="T2" fmla="*/ 108 w 164"/>
                <a:gd name="T3" fmla="*/ 0 h 86"/>
                <a:gd name="T4" fmla="*/ 95 w 164"/>
                <a:gd name="T5" fmla="*/ 44 h 86"/>
                <a:gd name="T6" fmla="*/ 84 w 164"/>
                <a:gd name="T7" fmla="*/ 21 h 86"/>
                <a:gd name="T8" fmla="*/ 95 w 164"/>
                <a:gd name="T9" fmla="*/ 8 h 86"/>
                <a:gd name="T10" fmla="*/ 94 w 164"/>
                <a:gd name="T11" fmla="*/ 6 h 86"/>
                <a:gd name="T12" fmla="*/ 81 w 164"/>
                <a:gd name="T13" fmla="*/ 7 h 86"/>
                <a:gd name="T14" fmla="*/ 69 w 164"/>
                <a:gd name="T15" fmla="*/ 6 h 86"/>
                <a:gd name="T16" fmla="*/ 68 w 164"/>
                <a:gd name="T17" fmla="*/ 7 h 86"/>
                <a:gd name="T18" fmla="*/ 80 w 164"/>
                <a:gd name="T19" fmla="*/ 22 h 86"/>
                <a:gd name="T20" fmla="*/ 70 w 164"/>
                <a:gd name="T21" fmla="*/ 45 h 86"/>
                <a:gd name="T22" fmla="*/ 57 w 164"/>
                <a:gd name="T23" fmla="*/ 0 h 86"/>
                <a:gd name="T24" fmla="*/ 40 w 164"/>
                <a:gd name="T25" fmla="*/ 0 h 86"/>
                <a:gd name="T26" fmla="*/ 0 w 164"/>
                <a:gd name="T27" fmla="*/ 40 h 86"/>
                <a:gd name="T28" fmla="*/ 0 w 164"/>
                <a:gd name="T29" fmla="*/ 86 h 86"/>
                <a:gd name="T30" fmla="*/ 164 w 164"/>
                <a:gd name="T31" fmla="*/ 86 h 86"/>
                <a:gd name="T32" fmla="*/ 164 w 164"/>
                <a:gd name="T33" fmla="*/ 40 h 86"/>
                <a:gd name="T34" fmla="*/ 124 w 164"/>
                <a:gd name="T3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4" h="86">
                  <a:moveTo>
                    <a:pt x="124" y="0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95" y="8"/>
                    <a:pt x="95" y="8"/>
                    <a:pt x="95" y="8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0" y="7"/>
                    <a:pt x="86" y="7"/>
                    <a:pt x="81" y="7"/>
                  </a:cubicBezTo>
                  <a:cubicBezTo>
                    <a:pt x="77" y="7"/>
                    <a:pt x="73" y="7"/>
                    <a:pt x="69" y="6"/>
                  </a:cubicBezTo>
                  <a:cubicBezTo>
                    <a:pt x="68" y="7"/>
                    <a:pt x="68" y="7"/>
                    <a:pt x="68" y="7"/>
                  </a:cubicBezTo>
                  <a:cubicBezTo>
                    <a:pt x="80" y="22"/>
                    <a:pt x="80" y="22"/>
                    <a:pt x="80" y="22"/>
                  </a:cubicBezTo>
                  <a:cubicBezTo>
                    <a:pt x="70" y="45"/>
                    <a:pt x="70" y="45"/>
                    <a:pt x="70" y="4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64" y="86"/>
                    <a:pt x="164" y="86"/>
                    <a:pt x="164" y="86"/>
                  </a:cubicBezTo>
                  <a:cubicBezTo>
                    <a:pt x="164" y="40"/>
                    <a:pt x="164" y="40"/>
                    <a:pt x="164" y="40"/>
                  </a:cubicBezTo>
                  <a:cubicBezTo>
                    <a:pt x="164" y="18"/>
                    <a:pt x="147" y="0"/>
                    <a:pt x="1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31">
              <a:extLst>
                <a:ext uri="{FF2B5EF4-FFF2-40B4-BE49-F238E27FC236}">
                  <a16:creationId xmlns:a16="http://schemas.microsoft.com/office/drawing/2014/main" id="{B5878AED-60FC-943D-2823-15AED046DE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9788" y="804863"/>
              <a:ext cx="377825" cy="403225"/>
            </a:xfrm>
            <a:custGeom>
              <a:avLst/>
              <a:gdLst>
                <a:gd name="T0" fmla="*/ 91 w 99"/>
                <a:gd name="T1" fmla="*/ 38 h 106"/>
                <a:gd name="T2" fmla="*/ 49 w 99"/>
                <a:gd name="T3" fmla="*/ 0 h 106"/>
                <a:gd name="T4" fmla="*/ 8 w 99"/>
                <a:gd name="T5" fmla="*/ 38 h 106"/>
                <a:gd name="T6" fmla="*/ 0 w 99"/>
                <a:gd name="T7" fmla="*/ 53 h 106"/>
                <a:gd name="T8" fmla="*/ 11 w 99"/>
                <a:gd name="T9" fmla="*/ 68 h 106"/>
                <a:gd name="T10" fmla="*/ 12 w 99"/>
                <a:gd name="T11" fmla="*/ 68 h 106"/>
                <a:gd name="T12" fmla="*/ 49 w 99"/>
                <a:gd name="T13" fmla="*/ 106 h 106"/>
                <a:gd name="T14" fmla="*/ 87 w 99"/>
                <a:gd name="T15" fmla="*/ 68 h 106"/>
                <a:gd name="T16" fmla="*/ 88 w 99"/>
                <a:gd name="T17" fmla="*/ 68 h 106"/>
                <a:gd name="T18" fmla="*/ 99 w 99"/>
                <a:gd name="T19" fmla="*/ 53 h 106"/>
                <a:gd name="T20" fmla="*/ 91 w 99"/>
                <a:gd name="T21" fmla="*/ 38 h 106"/>
                <a:gd name="T22" fmla="*/ 76 w 99"/>
                <a:gd name="T23" fmla="*/ 44 h 106"/>
                <a:gd name="T24" fmla="*/ 71 w 99"/>
                <a:gd name="T25" fmla="*/ 44 h 106"/>
                <a:gd name="T26" fmla="*/ 71 w 99"/>
                <a:gd name="T27" fmla="*/ 49 h 106"/>
                <a:gd name="T28" fmla="*/ 75 w 99"/>
                <a:gd name="T29" fmla="*/ 51 h 106"/>
                <a:gd name="T30" fmla="*/ 76 w 99"/>
                <a:gd name="T31" fmla="*/ 53 h 106"/>
                <a:gd name="T32" fmla="*/ 71 w 99"/>
                <a:gd name="T33" fmla="*/ 62 h 106"/>
                <a:gd name="T34" fmla="*/ 68 w 99"/>
                <a:gd name="T35" fmla="*/ 62 h 106"/>
                <a:gd name="T36" fmla="*/ 65 w 99"/>
                <a:gd name="T37" fmla="*/ 59 h 106"/>
                <a:gd name="T38" fmla="*/ 60 w 99"/>
                <a:gd name="T39" fmla="*/ 63 h 106"/>
                <a:gd name="T40" fmla="*/ 62 w 99"/>
                <a:gd name="T41" fmla="*/ 67 h 106"/>
                <a:gd name="T42" fmla="*/ 61 w 99"/>
                <a:gd name="T43" fmla="*/ 69 h 106"/>
                <a:gd name="T44" fmla="*/ 52 w 99"/>
                <a:gd name="T45" fmla="*/ 72 h 106"/>
                <a:gd name="T46" fmla="*/ 49 w 99"/>
                <a:gd name="T47" fmla="*/ 70 h 106"/>
                <a:gd name="T48" fmla="*/ 49 w 99"/>
                <a:gd name="T49" fmla="*/ 66 h 106"/>
                <a:gd name="T50" fmla="*/ 43 w 99"/>
                <a:gd name="T51" fmla="*/ 65 h 106"/>
                <a:gd name="T52" fmla="*/ 42 w 99"/>
                <a:gd name="T53" fmla="*/ 69 h 106"/>
                <a:gd name="T54" fmla="*/ 40 w 99"/>
                <a:gd name="T55" fmla="*/ 70 h 106"/>
                <a:gd name="T56" fmla="*/ 31 w 99"/>
                <a:gd name="T57" fmla="*/ 65 h 106"/>
                <a:gd name="T58" fmla="*/ 31 w 99"/>
                <a:gd name="T59" fmla="*/ 62 h 106"/>
                <a:gd name="T60" fmla="*/ 34 w 99"/>
                <a:gd name="T61" fmla="*/ 59 h 106"/>
                <a:gd name="T62" fmla="*/ 30 w 99"/>
                <a:gd name="T63" fmla="*/ 55 h 106"/>
                <a:gd name="T64" fmla="*/ 26 w 99"/>
                <a:gd name="T65" fmla="*/ 57 h 106"/>
                <a:gd name="T66" fmla="*/ 24 w 99"/>
                <a:gd name="T67" fmla="*/ 55 h 106"/>
                <a:gd name="T68" fmla="*/ 21 w 99"/>
                <a:gd name="T69" fmla="*/ 46 h 106"/>
                <a:gd name="T70" fmla="*/ 23 w 99"/>
                <a:gd name="T71" fmla="*/ 44 h 106"/>
                <a:gd name="T72" fmla="*/ 27 w 99"/>
                <a:gd name="T73" fmla="*/ 44 h 106"/>
                <a:gd name="T74" fmla="*/ 28 w 99"/>
                <a:gd name="T75" fmla="*/ 38 h 106"/>
                <a:gd name="T76" fmla="*/ 24 w 99"/>
                <a:gd name="T77" fmla="*/ 37 h 106"/>
                <a:gd name="T78" fmla="*/ 23 w 99"/>
                <a:gd name="T79" fmla="*/ 34 h 106"/>
                <a:gd name="T80" fmla="*/ 28 w 99"/>
                <a:gd name="T81" fmla="*/ 26 h 106"/>
                <a:gd name="T82" fmla="*/ 31 w 99"/>
                <a:gd name="T83" fmla="*/ 25 h 106"/>
                <a:gd name="T84" fmla="*/ 34 w 99"/>
                <a:gd name="T85" fmla="*/ 28 h 106"/>
                <a:gd name="T86" fmla="*/ 38 w 99"/>
                <a:gd name="T87" fmla="*/ 25 h 106"/>
                <a:gd name="T88" fmla="*/ 36 w 99"/>
                <a:gd name="T89" fmla="*/ 21 h 106"/>
                <a:gd name="T90" fmla="*/ 37 w 99"/>
                <a:gd name="T91" fmla="*/ 18 h 106"/>
                <a:gd name="T92" fmla="*/ 47 w 99"/>
                <a:gd name="T93" fmla="*/ 16 h 106"/>
                <a:gd name="T94" fmla="*/ 49 w 99"/>
                <a:gd name="T95" fmla="*/ 17 h 106"/>
                <a:gd name="T96" fmla="*/ 49 w 99"/>
                <a:gd name="T97" fmla="*/ 22 h 106"/>
                <a:gd name="T98" fmla="*/ 55 w 99"/>
                <a:gd name="T99" fmla="*/ 22 h 106"/>
                <a:gd name="T100" fmla="*/ 56 w 99"/>
                <a:gd name="T101" fmla="*/ 18 h 106"/>
                <a:gd name="T102" fmla="*/ 59 w 99"/>
                <a:gd name="T103" fmla="*/ 17 h 106"/>
                <a:gd name="T104" fmla="*/ 67 w 99"/>
                <a:gd name="T105" fmla="*/ 22 h 106"/>
                <a:gd name="T106" fmla="*/ 68 w 99"/>
                <a:gd name="T107" fmla="*/ 25 h 106"/>
                <a:gd name="T108" fmla="*/ 65 w 99"/>
                <a:gd name="T109" fmla="*/ 28 h 106"/>
                <a:gd name="T110" fmla="*/ 68 w 99"/>
                <a:gd name="T111" fmla="*/ 33 h 106"/>
                <a:gd name="T112" fmla="*/ 72 w 99"/>
                <a:gd name="T113" fmla="*/ 31 h 106"/>
                <a:gd name="T114" fmla="*/ 75 w 99"/>
                <a:gd name="T115" fmla="*/ 32 h 106"/>
                <a:gd name="T116" fmla="*/ 77 w 99"/>
                <a:gd name="T117" fmla="*/ 41 h 106"/>
                <a:gd name="T118" fmla="*/ 76 w 99"/>
                <a:gd name="T119" fmla="*/ 4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9" h="106">
                  <a:moveTo>
                    <a:pt x="91" y="38"/>
                  </a:moveTo>
                  <a:cubicBezTo>
                    <a:pt x="89" y="12"/>
                    <a:pt x="71" y="0"/>
                    <a:pt x="49" y="0"/>
                  </a:cubicBezTo>
                  <a:cubicBezTo>
                    <a:pt x="27" y="0"/>
                    <a:pt x="10" y="12"/>
                    <a:pt x="8" y="38"/>
                  </a:cubicBezTo>
                  <a:cubicBezTo>
                    <a:pt x="3" y="40"/>
                    <a:pt x="0" y="46"/>
                    <a:pt x="0" y="53"/>
                  </a:cubicBezTo>
                  <a:cubicBezTo>
                    <a:pt x="0" y="61"/>
                    <a:pt x="5" y="68"/>
                    <a:pt x="11" y="68"/>
                  </a:cubicBezTo>
                  <a:cubicBezTo>
                    <a:pt x="11" y="68"/>
                    <a:pt x="12" y="68"/>
                    <a:pt x="12" y="68"/>
                  </a:cubicBezTo>
                  <a:cubicBezTo>
                    <a:pt x="19" y="88"/>
                    <a:pt x="33" y="106"/>
                    <a:pt x="49" y="106"/>
                  </a:cubicBezTo>
                  <a:cubicBezTo>
                    <a:pt x="66" y="106"/>
                    <a:pt x="80" y="88"/>
                    <a:pt x="87" y="68"/>
                  </a:cubicBezTo>
                  <a:cubicBezTo>
                    <a:pt x="87" y="68"/>
                    <a:pt x="87" y="68"/>
                    <a:pt x="88" y="68"/>
                  </a:cubicBezTo>
                  <a:cubicBezTo>
                    <a:pt x="94" y="68"/>
                    <a:pt x="99" y="61"/>
                    <a:pt x="99" y="53"/>
                  </a:cubicBezTo>
                  <a:cubicBezTo>
                    <a:pt x="99" y="46"/>
                    <a:pt x="95" y="40"/>
                    <a:pt x="91" y="38"/>
                  </a:cubicBezTo>
                  <a:close/>
                  <a:moveTo>
                    <a:pt x="76" y="44"/>
                  </a:moveTo>
                  <a:cubicBezTo>
                    <a:pt x="71" y="44"/>
                    <a:pt x="71" y="44"/>
                    <a:pt x="71" y="44"/>
                  </a:cubicBezTo>
                  <a:cubicBezTo>
                    <a:pt x="71" y="46"/>
                    <a:pt x="71" y="48"/>
                    <a:pt x="71" y="49"/>
                  </a:cubicBezTo>
                  <a:cubicBezTo>
                    <a:pt x="75" y="51"/>
                    <a:pt x="75" y="51"/>
                    <a:pt x="75" y="51"/>
                  </a:cubicBezTo>
                  <a:cubicBezTo>
                    <a:pt x="76" y="51"/>
                    <a:pt x="76" y="52"/>
                    <a:pt x="76" y="53"/>
                  </a:cubicBezTo>
                  <a:cubicBezTo>
                    <a:pt x="74" y="56"/>
                    <a:pt x="73" y="59"/>
                    <a:pt x="71" y="62"/>
                  </a:cubicBezTo>
                  <a:cubicBezTo>
                    <a:pt x="70" y="63"/>
                    <a:pt x="69" y="63"/>
                    <a:pt x="68" y="62"/>
                  </a:cubicBezTo>
                  <a:cubicBezTo>
                    <a:pt x="65" y="59"/>
                    <a:pt x="65" y="59"/>
                    <a:pt x="65" y="59"/>
                  </a:cubicBezTo>
                  <a:cubicBezTo>
                    <a:pt x="64" y="61"/>
                    <a:pt x="62" y="62"/>
                    <a:pt x="60" y="63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63" y="67"/>
                    <a:pt x="62" y="69"/>
                    <a:pt x="61" y="69"/>
                  </a:cubicBezTo>
                  <a:cubicBezTo>
                    <a:pt x="58" y="71"/>
                    <a:pt x="55" y="71"/>
                    <a:pt x="52" y="72"/>
                  </a:cubicBezTo>
                  <a:cubicBezTo>
                    <a:pt x="50" y="72"/>
                    <a:pt x="49" y="71"/>
                    <a:pt x="49" y="70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7" y="66"/>
                    <a:pt x="45" y="66"/>
                    <a:pt x="43" y="65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70"/>
                    <a:pt x="41" y="71"/>
                    <a:pt x="40" y="70"/>
                  </a:cubicBezTo>
                  <a:cubicBezTo>
                    <a:pt x="37" y="69"/>
                    <a:pt x="34" y="67"/>
                    <a:pt x="31" y="65"/>
                  </a:cubicBezTo>
                  <a:cubicBezTo>
                    <a:pt x="30" y="64"/>
                    <a:pt x="30" y="63"/>
                    <a:pt x="31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2" y="58"/>
                    <a:pt x="31" y="56"/>
                    <a:pt x="30" y="55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57"/>
                    <a:pt x="24" y="57"/>
                    <a:pt x="24" y="55"/>
                  </a:cubicBezTo>
                  <a:cubicBezTo>
                    <a:pt x="22" y="53"/>
                    <a:pt x="22" y="49"/>
                    <a:pt x="21" y="46"/>
                  </a:cubicBezTo>
                  <a:cubicBezTo>
                    <a:pt x="21" y="45"/>
                    <a:pt x="22" y="44"/>
                    <a:pt x="23" y="44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27" y="42"/>
                    <a:pt x="27" y="40"/>
                    <a:pt x="28" y="38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3" y="37"/>
                    <a:pt x="22" y="35"/>
                    <a:pt x="23" y="34"/>
                  </a:cubicBezTo>
                  <a:cubicBezTo>
                    <a:pt x="24" y="31"/>
                    <a:pt x="26" y="28"/>
                    <a:pt x="28" y="26"/>
                  </a:cubicBezTo>
                  <a:cubicBezTo>
                    <a:pt x="29" y="25"/>
                    <a:pt x="30" y="24"/>
                    <a:pt x="31" y="25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35" y="27"/>
                    <a:pt x="36" y="25"/>
                    <a:pt x="38" y="25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6" y="20"/>
                    <a:pt x="36" y="19"/>
                    <a:pt x="37" y="18"/>
                  </a:cubicBezTo>
                  <a:cubicBezTo>
                    <a:pt x="40" y="17"/>
                    <a:pt x="44" y="16"/>
                    <a:pt x="47" y="16"/>
                  </a:cubicBezTo>
                  <a:cubicBezTo>
                    <a:pt x="48" y="16"/>
                    <a:pt x="49" y="16"/>
                    <a:pt x="49" y="17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51" y="22"/>
                    <a:pt x="53" y="22"/>
                    <a:pt x="55" y="22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56" y="17"/>
                    <a:pt x="58" y="17"/>
                    <a:pt x="59" y="17"/>
                  </a:cubicBezTo>
                  <a:cubicBezTo>
                    <a:pt x="62" y="19"/>
                    <a:pt x="65" y="20"/>
                    <a:pt x="67" y="22"/>
                  </a:cubicBezTo>
                  <a:cubicBezTo>
                    <a:pt x="68" y="23"/>
                    <a:pt x="69" y="24"/>
                    <a:pt x="68" y="25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66" y="29"/>
                    <a:pt x="67" y="31"/>
                    <a:pt x="68" y="33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3" y="30"/>
                    <a:pt x="74" y="31"/>
                    <a:pt x="75" y="32"/>
                  </a:cubicBezTo>
                  <a:cubicBezTo>
                    <a:pt x="76" y="35"/>
                    <a:pt x="77" y="38"/>
                    <a:pt x="77" y="41"/>
                  </a:cubicBezTo>
                  <a:cubicBezTo>
                    <a:pt x="77" y="43"/>
                    <a:pt x="77" y="44"/>
                    <a:pt x="76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Oval 32">
              <a:extLst>
                <a:ext uri="{FF2B5EF4-FFF2-40B4-BE49-F238E27FC236}">
                  <a16:creationId xmlns:a16="http://schemas.microsoft.com/office/drawing/2014/main" id="{082E6E26-550D-FED1-00FF-53D3F1EE7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1075" y="927101"/>
              <a:ext cx="92075" cy="920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0" name="Group 281">
            <a:extLst>
              <a:ext uri="{FF2B5EF4-FFF2-40B4-BE49-F238E27FC236}">
                <a16:creationId xmlns:a16="http://schemas.microsoft.com/office/drawing/2014/main" id="{80E388D7-5186-6ABA-A187-09D16CA1384B}"/>
              </a:ext>
            </a:extLst>
          </p:cNvPr>
          <p:cNvGrpSpPr/>
          <p:nvPr/>
        </p:nvGrpSpPr>
        <p:grpSpPr>
          <a:xfrm>
            <a:off x="1710060" y="3254705"/>
            <a:ext cx="462818" cy="527354"/>
            <a:chOff x="8196263" y="4981575"/>
            <a:chExt cx="796925" cy="908050"/>
          </a:xfrm>
          <a:solidFill>
            <a:schemeClr val="bg1"/>
          </a:solidFill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8F3CD6D3-BF77-DE82-6355-DF3909931F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96263" y="4981575"/>
              <a:ext cx="796925" cy="908050"/>
            </a:xfrm>
            <a:custGeom>
              <a:avLst/>
              <a:gdLst>
                <a:gd name="T0" fmla="*/ 666 w 907"/>
                <a:gd name="T1" fmla="*/ 33 h 1034"/>
                <a:gd name="T2" fmla="*/ 236 w 907"/>
                <a:gd name="T3" fmla="*/ 68 h 1034"/>
                <a:gd name="T4" fmla="*/ 77 w 907"/>
                <a:gd name="T5" fmla="*/ 272 h 1034"/>
                <a:gd name="T6" fmla="*/ 78 w 907"/>
                <a:gd name="T7" fmla="*/ 399 h 1034"/>
                <a:gd name="T8" fmla="*/ 81 w 907"/>
                <a:gd name="T9" fmla="*/ 411 h 1034"/>
                <a:gd name="T10" fmla="*/ 44 w 907"/>
                <a:gd name="T11" fmla="*/ 468 h 1034"/>
                <a:gd name="T12" fmla="*/ 16 w 907"/>
                <a:gd name="T13" fmla="*/ 509 h 1034"/>
                <a:gd name="T14" fmla="*/ 16 w 907"/>
                <a:gd name="T15" fmla="*/ 510 h 1034"/>
                <a:gd name="T16" fmla="*/ 42 w 907"/>
                <a:gd name="T17" fmla="*/ 624 h 1034"/>
                <a:gd name="T18" fmla="*/ 57 w 907"/>
                <a:gd name="T19" fmla="*/ 677 h 1034"/>
                <a:gd name="T20" fmla="*/ 86 w 907"/>
                <a:gd name="T21" fmla="*/ 749 h 1034"/>
                <a:gd name="T22" fmla="*/ 85 w 907"/>
                <a:gd name="T23" fmla="*/ 800 h 1034"/>
                <a:gd name="T24" fmla="*/ 195 w 907"/>
                <a:gd name="T25" fmla="*/ 892 h 1034"/>
                <a:gd name="T26" fmla="*/ 281 w 907"/>
                <a:gd name="T27" fmla="*/ 958 h 1034"/>
                <a:gd name="T28" fmla="*/ 713 w 907"/>
                <a:gd name="T29" fmla="*/ 1034 h 1034"/>
                <a:gd name="T30" fmla="*/ 791 w 907"/>
                <a:gd name="T31" fmla="*/ 940 h 1034"/>
                <a:gd name="T32" fmla="*/ 766 w 907"/>
                <a:gd name="T33" fmla="*/ 735 h 1034"/>
                <a:gd name="T34" fmla="*/ 896 w 907"/>
                <a:gd name="T35" fmla="*/ 481 h 1034"/>
                <a:gd name="T36" fmla="*/ 814 w 907"/>
                <a:gd name="T37" fmla="*/ 136 h 1034"/>
                <a:gd name="T38" fmla="*/ 723 w 907"/>
                <a:gd name="T39" fmla="*/ 699 h 1034"/>
                <a:gd name="T40" fmla="*/ 736 w 907"/>
                <a:gd name="T41" fmla="*/ 949 h 1034"/>
                <a:gd name="T42" fmla="*/ 713 w 907"/>
                <a:gd name="T43" fmla="*/ 978 h 1034"/>
                <a:gd name="T44" fmla="*/ 337 w 907"/>
                <a:gd name="T45" fmla="*/ 955 h 1034"/>
                <a:gd name="T46" fmla="*/ 300 w 907"/>
                <a:gd name="T47" fmla="*/ 814 h 1034"/>
                <a:gd name="T48" fmla="*/ 195 w 907"/>
                <a:gd name="T49" fmla="*/ 837 h 1034"/>
                <a:gd name="T50" fmla="*/ 116 w 907"/>
                <a:gd name="T51" fmla="*/ 697 h 1034"/>
                <a:gd name="T52" fmla="*/ 126 w 907"/>
                <a:gd name="T53" fmla="*/ 655 h 1034"/>
                <a:gd name="T54" fmla="*/ 99 w 907"/>
                <a:gd name="T55" fmla="*/ 640 h 1034"/>
                <a:gd name="T56" fmla="*/ 108 w 907"/>
                <a:gd name="T57" fmla="*/ 598 h 1034"/>
                <a:gd name="T58" fmla="*/ 75 w 907"/>
                <a:gd name="T59" fmla="*/ 579 h 1034"/>
                <a:gd name="T60" fmla="*/ 63 w 907"/>
                <a:gd name="T61" fmla="*/ 539 h 1034"/>
                <a:gd name="T62" fmla="*/ 128 w 907"/>
                <a:gd name="T63" fmla="*/ 440 h 1034"/>
                <a:gd name="T64" fmla="*/ 132 w 907"/>
                <a:gd name="T65" fmla="*/ 387 h 1034"/>
                <a:gd name="T66" fmla="*/ 131 w 907"/>
                <a:gd name="T67" fmla="*/ 286 h 1034"/>
                <a:gd name="T68" fmla="*/ 841 w 907"/>
                <a:gd name="T69" fmla="*/ 473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7" h="1034">
                  <a:moveTo>
                    <a:pt x="814" y="136"/>
                  </a:moveTo>
                  <a:cubicBezTo>
                    <a:pt x="775" y="91"/>
                    <a:pt x="726" y="56"/>
                    <a:pt x="666" y="33"/>
                  </a:cubicBezTo>
                  <a:cubicBezTo>
                    <a:pt x="613" y="11"/>
                    <a:pt x="552" y="0"/>
                    <a:pt x="490" y="0"/>
                  </a:cubicBezTo>
                  <a:cubicBezTo>
                    <a:pt x="399" y="0"/>
                    <a:pt x="308" y="24"/>
                    <a:pt x="236" y="68"/>
                  </a:cubicBezTo>
                  <a:cubicBezTo>
                    <a:pt x="196" y="92"/>
                    <a:pt x="163" y="120"/>
                    <a:pt x="137" y="153"/>
                  </a:cubicBezTo>
                  <a:cubicBezTo>
                    <a:pt x="108" y="189"/>
                    <a:pt x="88" y="229"/>
                    <a:pt x="77" y="272"/>
                  </a:cubicBezTo>
                  <a:cubicBezTo>
                    <a:pt x="68" y="310"/>
                    <a:pt x="67" y="352"/>
                    <a:pt x="75" y="387"/>
                  </a:cubicBezTo>
                  <a:cubicBezTo>
                    <a:pt x="78" y="399"/>
                    <a:pt x="78" y="399"/>
                    <a:pt x="78" y="399"/>
                  </a:cubicBezTo>
                  <a:cubicBezTo>
                    <a:pt x="78" y="403"/>
                    <a:pt x="79" y="406"/>
                    <a:pt x="80" y="409"/>
                  </a:cubicBezTo>
                  <a:cubicBezTo>
                    <a:pt x="80" y="410"/>
                    <a:pt x="80" y="410"/>
                    <a:pt x="81" y="411"/>
                  </a:cubicBezTo>
                  <a:cubicBezTo>
                    <a:pt x="78" y="416"/>
                    <a:pt x="78" y="416"/>
                    <a:pt x="78" y="416"/>
                  </a:cubicBezTo>
                  <a:cubicBezTo>
                    <a:pt x="70" y="433"/>
                    <a:pt x="58" y="450"/>
                    <a:pt x="44" y="468"/>
                  </a:cubicBezTo>
                  <a:cubicBezTo>
                    <a:pt x="35" y="481"/>
                    <a:pt x="25" y="494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09"/>
                    <a:pt x="16" y="509"/>
                    <a:pt x="16" y="509"/>
                  </a:cubicBezTo>
                  <a:cubicBezTo>
                    <a:pt x="16" y="510"/>
                    <a:pt x="16" y="510"/>
                    <a:pt x="16" y="510"/>
                  </a:cubicBezTo>
                  <a:cubicBezTo>
                    <a:pt x="3" y="530"/>
                    <a:pt x="0" y="555"/>
                    <a:pt x="7" y="578"/>
                  </a:cubicBezTo>
                  <a:cubicBezTo>
                    <a:pt x="12" y="597"/>
                    <a:pt x="25" y="613"/>
                    <a:pt x="42" y="624"/>
                  </a:cubicBezTo>
                  <a:cubicBezTo>
                    <a:pt x="40" y="638"/>
                    <a:pt x="43" y="652"/>
                    <a:pt x="49" y="665"/>
                  </a:cubicBezTo>
                  <a:cubicBezTo>
                    <a:pt x="51" y="669"/>
                    <a:pt x="54" y="674"/>
                    <a:pt x="57" y="677"/>
                  </a:cubicBezTo>
                  <a:cubicBezTo>
                    <a:pt x="55" y="696"/>
                    <a:pt x="60" y="714"/>
                    <a:pt x="71" y="730"/>
                  </a:cubicBezTo>
                  <a:cubicBezTo>
                    <a:pt x="86" y="749"/>
                    <a:pt x="86" y="749"/>
                    <a:pt x="86" y="749"/>
                  </a:cubicBezTo>
                  <a:cubicBezTo>
                    <a:pt x="86" y="752"/>
                    <a:pt x="86" y="755"/>
                    <a:pt x="85" y="758"/>
                  </a:cubicBezTo>
                  <a:cubicBezTo>
                    <a:pt x="85" y="770"/>
                    <a:pt x="84" y="785"/>
                    <a:pt x="85" y="800"/>
                  </a:cubicBezTo>
                  <a:cubicBezTo>
                    <a:pt x="88" y="825"/>
                    <a:pt x="97" y="845"/>
                    <a:pt x="112" y="860"/>
                  </a:cubicBezTo>
                  <a:cubicBezTo>
                    <a:pt x="132" y="881"/>
                    <a:pt x="160" y="892"/>
                    <a:pt x="195" y="892"/>
                  </a:cubicBezTo>
                  <a:cubicBezTo>
                    <a:pt x="218" y="892"/>
                    <a:pt x="244" y="888"/>
                    <a:pt x="276" y="879"/>
                  </a:cubicBezTo>
                  <a:cubicBezTo>
                    <a:pt x="278" y="899"/>
                    <a:pt x="280" y="925"/>
                    <a:pt x="281" y="958"/>
                  </a:cubicBezTo>
                  <a:cubicBezTo>
                    <a:pt x="283" y="1000"/>
                    <a:pt x="318" y="1034"/>
                    <a:pt x="361" y="1034"/>
                  </a:cubicBezTo>
                  <a:cubicBezTo>
                    <a:pt x="713" y="1034"/>
                    <a:pt x="713" y="1034"/>
                    <a:pt x="713" y="1034"/>
                  </a:cubicBezTo>
                  <a:cubicBezTo>
                    <a:pt x="736" y="1034"/>
                    <a:pt x="759" y="1023"/>
                    <a:pt x="774" y="1005"/>
                  </a:cubicBezTo>
                  <a:cubicBezTo>
                    <a:pt x="789" y="987"/>
                    <a:pt x="795" y="963"/>
                    <a:pt x="791" y="940"/>
                  </a:cubicBezTo>
                  <a:cubicBezTo>
                    <a:pt x="759" y="759"/>
                    <a:pt x="759" y="759"/>
                    <a:pt x="759" y="759"/>
                  </a:cubicBezTo>
                  <a:cubicBezTo>
                    <a:pt x="758" y="751"/>
                    <a:pt x="760" y="742"/>
                    <a:pt x="766" y="735"/>
                  </a:cubicBezTo>
                  <a:cubicBezTo>
                    <a:pt x="792" y="704"/>
                    <a:pt x="821" y="668"/>
                    <a:pt x="845" y="625"/>
                  </a:cubicBezTo>
                  <a:cubicBezTo>
                    <a:pt x="872" y="578"/>
                    <a:pt x="888" y="531"/>
                    <a:pt x="896" y="481"/>
                  </a:cubicBezTo>
                  <a:cubicBezTo>
                    <a:pt x="907" y="410"/>
                    <a:pt x="905" y="344"/>
                    <a:pt x="890" y="285"/>
                  </a:cubicBezTo>
                  <a:cubicBezTo>
                    <a:pt x="876" y="228"/>
                    <a:pt x="850" y="178"/>
                    <a:pt x="814" y="136"/>
                  </a:cubicBezTo>
                  <a:close/>
                  <a:moveTo>
                    <a:pt x="841" y="473"/>
                  </a:moveTo>
                  <a:cubicBezTo>
                    <a:pt x="826" y="567"/>
                    <a:pt x="777" y="635"/>
                    <a:pt x="723" y="699"/>
                  </a:cubicBezTo>
                  <a:cubicBezTo>
                    <a:pt x="707" y="718"/>
                    <a:pt x="700" y="744"/>
                    <a:pt x="704" y="769"/>
                  </a:cubicBezTo>
                  <a:cubicBezTo>
                    <a:pt x="736" y="949"/>
                    <a:pt x="736" y="949"/>
                    <a:pt x="736" y="949"/>
                  </a:cubicBezTo>
                  <a:cubicBezTo>
                    <a:pt x="738" y="956"/>
                    <a:pt x="736" y="964"/>
                    <a:pt x="731" y="969"/>
                  </a:cubicBezTo>
                  <a:cubicBezTo>
                    <a:pt x="727" y="975"/>
                    <a:pt x="720" y="978"/>
                    <a:pt x="713" y="978"/>
                  </a:cubicBezTo>
                  <a:cubicBezTo>
                    <a:pt x="361" y="978"/>
                    <a:pt x="361" y="978"/>
                    <a:pt x="361" y="978"/>
                  </a:cubicBezTo>
                  <a:cubicBezTo>
                    <a:pt x="348" y="978"/>
                    <a:pt x="337" y="968"/>
                    <a:pt x="337" y="955"/>
                  </a:cubicBezTo>
                  <a:cubicBezTo>
                    <a:pt x="334" y="894"/>
                    <a:pt x="330" y="856"/>
                    <a:pt x="328" y="835"/>
                  </a:cubicBezTo>
                  <a:cubicBezTo>
                    <a:pt x="327" y="825"/>
                    <a:pt x="314" y="814"/>
                    <a:pt x="300" y="814"/>
                  </a:cubicBezTo>
                  <a:cubicBezTo>
                    <a:pt x="297" y="814"/>
                    <a:pt x="295" y="815"/>
                    <a:pt x="292" y="816"/>
                  </a:cubicBezTo>
                  <a:cubicBezTo>
                    <a:pt x="249" y="830"/>
                    <a:pt x="217" y="837"/>
                    <a:pt x="195" y="837"/>
                  </a:cubicBezTo>
                  <a:cubicBezTo>
                    <a:pt x="109" y="837"/>
                    <a:pt x="154" y="748"/>
                    <a:pt x="137" y="725"/>
                  </a:cubicBezTo>
                  <a:cubicBezTo>
                    <a:pt x="116" y="697"/>
                    <a:pt x="116" y="697"/>
                    <a:pt x="116" y="697"/>
                  </a:cubicBezTo>
                  <a:cubicBezTo>
                    <a:pt x="111" y="689"/>
                    <a:pt x="111" y="680"/>
                    <a:pt x="115" y="672"/>
                  </a:cubicBezTo>
                  <a:cubicBezTo>
                    <a:pt x="126" y="655"/>
                    <a:pt x="126" y="655"/>
                    <a:pt x="126" y="655"/>
                  </a:cubicBezTo>
                  <a:cubicBezTo>
                    <a:pt x="112" y="652"/>
                    <a:pt x="112" y="652"/>
                    <a:pt x="112" y="652"/>
                  </a:cubicBezTo>
                  <a:cubicBezTo>
                    <a:pt x="107" y="650"/>
                    <a:pt x="102" y="646"/>
                    <a:pt x="99" y="640"/>
                  </a:cubicBezTo>
                  <a:cubicBezTo>
                    <a:pt x="96" y="635"/>
                    <a:pt x="96" y="629"/>
                    <a:pt x="98" y="623"/>
                  </a:cubicBezTo>
                  <a:cubicBezTo>
                    <a:pt x="108" y="598"/>
                    <a:pt x="108" y="598"/>
                    <a:pt x="108" y="598"/>
                  </a:cubicBezTo>
                  <a:cubicBezTo>
                    <a:pt x="109" y="596"/>
                    <a:pt x="108" y="593"/>
                    <a:pt x="106" y="592"/>
                  </a:cubicBezTo>
                  <a:cubicBezTo>
                    <a:pt x="75" y="579"/>
                    <a:pt x="75" y="579"/>
                    <a:pt x="75" y="579"/>
                  </a:cubicBezTo>
                  <a:cubicBezTo>
                    <a:pt x="68" y="575"/>
                    <a:pt x="62" y="569"/>
                    <a:pt x="60" y="562"/>
                  </a:cubicBezTo>
                  <a:cubicBezTo>
                    <a:pt x="58" y="554"/>
                    <a:pt x="59" y="546"/>
                    <a:pt x="63" y="539"/>
                  </a:cubicBezTo>
                  <a:cubicBezTo>
                    <a:pt x="63" y="538"/>
                    <a:pt x="63" y="538"/>
                    <a:pt x="63" y="538"/>
                  </a:cubicBezTo>
                  <a:cubicBezTo>
                    <a:pt x="84" y="505"/>
                    <a:pt x="111" y="475"/>
                    <a:pt x="128" y="440"/>
                  </a:cubicBezTo>
                  <a:cubicBezTo>
                    <a:pt x="136" y="425"/>
                    <a:pt x="136" y="425"/>
                    <a:pt x="136" y="425"/>
                  </a:cubicBezTo>
                  <a:cubicBezTo>
                    <a:pt x="141" y="415"/>
                    <a:pt x="134" y="398"/>
                    <a:pt x="132" y="387"/>
                  </a:cubicBezTo>
                  <a:cubicBezTo>
                    <a:pt x="129" y="375"/>
                    <a:pt x="129" y="375"/>
                    <a:pt x="129" y="375"/>
                  </a:cubicBezTo>
                  <a:cubicBezTo>
                    <a:pt x="123" y="347"/>
                    <a:pt x="124" y="313"/>
                    <a:pt x="131" y="286"/>
                  </a:cubicBezTo>
                  <a:cubicBezTo>
                    <a:pt x="168" y="139"/>
                    <a:pt x="330" y="56"/>
                    <a:pt x="490" y="56"/>
                  </a:cubicBezTo>
                  <a:cubicBezTo>
                    <a:pt x="689" y="56"/>
                    <a:pt x="885" y="183"/>
                    <a:pt x="841" y="4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29652500-2914-0579-2DF0-D046B49E24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6313" y="5100638"/>
              <a:ext cx="296863" cy="295275"/>
            </a:xfrm>
            <a:custGeom>
              <a:avLst/>
              <a:gdLst>
                <a:gd name="T0" fmla="*/ 192 w 337"/>
                <a:gd name="T1" fmla="*/ 36 h 336"/>
                <a:gd name="T2" fmla="*/ 234 w 337"/>
                <a:gd name="T3" fmla="*/ 68 h 336"/>
                <a:gd name="T4" fmla="*/ 253 w 337"/>
                <a:gd name="T5" fmla="*/ 54 h 336"/>
                <a:gd name="T6" fmla="*/ 279 w 337"/>
                <a:gd name="T7" fmla="*/ 74 h 336"/>
                <a:gd name="T8" fmla="*/ 268 w 337"/>
                <a:gd name="T9" fmla="*/ 102 h 336"/>
                <a:gd name="T10" fmla="*/ 301 w 337"/>
                <a:gd name="T11" fmla="*/ 144 h 336"/>
                <a:gd name="T12" fmla="*/ 313 w 337"/>
                <a:gd name="T13" fmla="*/ 180 h 336"/>
                <a:gd name="T14" fmla="*/ 286 w 337"/>
                <a:gd name="T15" fmla="*/ 192 h 336"/>
                <a:gd name="T16" fmla="*/ 279 w 337"/>
                <a:gd name="T17" fmla="*/ 244 h 336"/>
                <a:gd name="T18" fmla="*/ 262 w 337"/>
                <a:gd name="T19" fmla="*/ 278 h 336"/>
                <a:gd name="T20" fmla="*/ 245 w 337"/>
                <a:gd name="T21" fmla="*/ 278 h 336"/>
                <a:gd name="T22" fmla="*/ 192 w 337"/>
                <a:gd name="T23" fmla="*/ 286 h 336"/>
                <a:gd name="T24" fmla="*/ 180 w 337"/>
                <a:gd name="T25" fmla="*/ 312 h 336"/>
                <a:gd name="T26" fmla="*/ 144 w 337"/>
                <a:gd name="T27" fmla="*/ 300 h 336"/>
                <a:gd name="T28" fmla="*/ 102 w 337"/>
                <a:gd name="T29" fmla="*/ 268 h 336"/>
                <a:gd name="T30" fmla="*/ 84 w 337"/>
                <a:gd name="T31" fmla="*/ 282 h 336"/>
                <a:gd name="T32" fmla="*/ 58 w 337"/>
                <a:gd name="T33" fmla="*/ 261 h 336"/>
                <a:gd name="T34" fmla="*/ 69 w 337"/>
                <a:gd name="T35" fmla="*/ 234 h 336"/>
                <a:gd name="T36" fmla="*/ 36 w 337"/>
                <a:gd name="T37" fmla="*/ 192 h 336"/>
                <a:gd name="T38" fmla="*/ 24 w 337"/>
                <a:gd name="T39" fmla="*/ 156 h 336"/>
                <a:gd name="T40" fmla="*/ 51 w 337"/>
                <a:gd name="T41" fmla="*/ 144 h 336"/>
                <a:gd name="T42" fmla="*/ 58 w 337"/>
                <a:gd name="T43" fmla="*/ 91 h 336"/>
                <a:gd name="T44" fmla="*/ 75 w 337"/>
                <a:gd name="T45" fmla="*/ 57 h 336"/>
                <a:gd name="T46" fmla="*/ 92 w 337"/>
                <a:gd name="T47" fmla="*/ 57 h 336"/>
                <a:gd name="T48" fmla="*/ 144 w 337"/>
                <a:gd name="T49" fmla="*/ 50 h 336"/>
                <a:gd name="T50" fmla="*/ 156 w 337"/>
                <a:gd name="T51" fmla="*/ 24 h 336"/>
                <a:gd name="T52" fmla="*/ 180 w 337"/>
                <a:gd name="T53" fmla="*/ 0 h 336"/>
                <a:gd name="T54" fmla="*/ 121 w 337"/>
                <a:gd name="T55" fmla="*/ 32 h 336"/>
                <a:gd name="T56" fmla="*/ 84 w 337"/>
                <a:gd name="T57" fmla="*/ 30 h 336"/>
                <a:gd name="T58" fmla="*/ 41 w 337"/>
                <a:gd name="T59" fmla="*/ 57 h 336"/>
                <a:gd name="T60" fmla="*/ 39 w 337"/>
                <a:gd name="T61" fmla="*/ 106 h 336"/>
                <a:gd name="T62" fmla="*/ 0 w 337"/>
                <a:gd name="T63" fmla="*/ 156 h 336"/>
                <a:gd name="T64" fmla="*/ 33 w 337"/>
                <a:gd name="T65" fmla="*/ 216 h 336"/>
                <a:gd name="T66" fmla="*/ 31 w 337"/>
                <a:gd name="T67" fmla="*/ 253 h 336"/>
                <a:gd name="T68" fmla="*/ 58 w 337"/>
                <a:gd name="T69" fmla="*/ 295 h 336"/>
                <a:gd name="T70" fmla="*/ 106 w 337"/>
                <a:gd name="T71" fmla="*/ 298 h 336"/>
                <a:gd name="T72" fmla="*/ 156 w 337"/>
                <a:gd name="T73" fmla="*/ 336 h 336"/>
                <a:gd name="T74" fmla="*/ 216 w 337"/>
                <a:gd name="T75" fmla="*/ 304 h 336"/>
                <a:gd name="T76" fmla="*/ 253 w 337"/>
                <a:gd name="T77" fmla="*/ 306 h 336"/>
                <a:gd name="T78" fmla="*/ 296 w 337"/>
                <a:gd name="T79" fmla="*/ 278 h 336"/>
                <a:gd name="T80" fmla="*/ 298 w 337"/>
                <a:gd name="T81" fmla="*/ 230 h 336"/>
                <a:gd name="T82" fmla="*/ 337 w 337"/>
                <a:gd name="T83" fmla="*/ 180 h 336"/>
                <a:gd name="T84" fmla="*/ 304 w 337"/>
                <a:gd name="T85" fmla="*/ 120 h 336"/>
                <a:gd name="T86" fmla="*/ 306 w 337"/>
                <a:gd name="T87" fmla="*/ 83 h 336"/>
                <a:gd name="T88" fmla="*/ 279 w 337"/>
                <a:gd name="T89" fmla="*/ 40 h 336"/>
                <a:gd name="T90" fmla="*/ 231 w 337"/>
                <a:gd name="T91" fmla="*/ 38 h 336"/>
                <a:gd name="T92" fmla="*/ 180 w 337"/>
                <a:gd name="T9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7" h="336">
                  <a:moveTo>
                    <a:pt x="180" y="24"/>
                  </a:moveTo>
                  <a:cubicBezTo>
                    <a:pt x="187" y="24"/>
                    <a:pt x="192" y="29"/>
                    <a:pt x="192" y="36"/>
                  </a:cubicBezTo>
                  <a:cubicBezTo>
                    <a:pt x="192" y="50"/>
                    <a:pt x="192" y="50"/>
                    <a:pt x="192" y="50"/>
                  </a:cubicBezTo>
                  <a:cubicBezTo>
                    <a:pt x="208" y="53"/>
                    <a:pt x="222" y="60"/>
                    <a:pt x="234" y="68"/>
                  </a:cubicBezTo>
                  <a:cubicBezTo>
                    <a:pt x="245" y="57"/>
                    <a:pt x="245" y="57"/>
                    <a:pt x="245" y="57"/>
                  </a:cubicBezTo>
                  <a:cubicBezTo>
                    <a:pt x="247" y="55"/>
                    <a:pt x="250" y="54"/>
                    <a:pt x="253" y="54"/>
                  </a:cubicBezTo>
                  <a:cubicBezTo>
                    <a:pt x="256" y="54"/>
                    <a:pt x="260" y="55"/>
                    <a:pt x="262" y="57"/>
                  </a:cubicBezTo>
                  <a:cubicBezTo>
                    <a:pt x="279" y="74"/>
                    <a:pt x="279" y="74"/>
                    <a:pt x="279" y="74"/>
                  </a:cubicBezTo>
                  <a:cubicBezTo>
                    <a:pt x="284" y="79"/>
                    <a:pt x="284" y="87"/>
                    <a:pt x="279" y="91"/>
                  </a:cubicBezTo>
                  <a:cubicBezTo>
                    <a:pt x="268" y="102"/>
                    <a:pt x="268" y="102"/>
                    <a:pt x="268" y="102"/>
                  </a:cubicBezTo>
                  <a:cubicBezTo>
                    <a:pt x="277" y="114"/>
                    <a:pt x="283" y="129"/>
                    <a:pt x="286" y="144"/>
                  </a:cubicBezTo>
                  <a:cubicBezTo>
                    <a:pt x="301" y="144"/>
                    <a:pt x="301" y="144"/>
                    <a:pt x="301" y="144"/>
                  </a:cubicBezTo>
                  <a:cubicBezTo>
                    <a:pt x="307" y="144"/>
                    <a:pt x="313" y="149"/>
                    <a:pt x="313" y="156"/>
                  </a:cubicBezTo>
                  <a:cubicBezTo>
                    <a:pt x="313" y="180"/>
                    <a:pt x="313" y="180"/>
                    <a:pt x="313" y="180"/>
                  </a:cubicBezTo>
                  <a:cubicBezTo>
                    <a:pt x="313" y="187"/>
                    <a:pt x="307" y="192"/>
                    <a:pt x="301" y="192"/>
                  </a:cubicBezTo>
                  <a:cubicBezTo>
                    <a:pt x="286" y="192"/>
                    <a:pt x="286" y="192"/>
                    <a:pt x="286" y="192"/>
                  </a:cubicBezTo>
                  <a:cubicBezTo>
                    <a:pt x="283" y="207"/>
                    <a:pt x="277" y="221"/>
                    <a:pt x="268" y="234"/>
                  </a:cubicBezTo>
                  <a:cubicBezTo>
                    <a:pt x="279" y="244"/>
                    <a:pt x="279" y="244"/>
                    <a:pt x="279" y="244"/>
                  </a:cubicBezTo>
                  <a:cubicBezTo>
                    <a:pt x="284" y="249"/>
                    <a:pt x="284" y="257"/>
                    <a:pt x="279" y="261"/>
                  </a:cubicBezTo>
                  <a:cubicBezTo>
                    <a:pt x="262" y="278"/>
                    <a:pt x="262" y="278"/>
                    <a:pt x="262" y="278"/>
                  </a:cubicBezTo>
                  <a:cubicBezTo>
                    <a:pt x="260" y="281"/>
                    <a:pt x="256" y="282"/>
                    <a:pt x="253" y="282"/>
                  </a:cubicBezTo>
                  <a:cubicBezTo>
                    <a:pt x="250" y="282"/>
                    <a:pt x="247" y="281"/>
                    <a:pt x="245" y="278"/>
                  </a:cubicBezTo>
                  <a:cubicBezTo>
                    <a:pt x="234" y="268"/>
                    <a:pt x="234" y="268"/>
                    <a:pt x="234" y="268"/>
                  </a:cubicBezTo>
                  <a:cubicBezTo>
                    <a:pt x="222" y="276"/>
                    <a:pt x="208" y="282"/>
                    <a:pt x="192" y="286"/>
                  </a:cubicBezTo>
                  <a:cubicBezTo>
                    <a:pt x="192" y="300"/>
                    <a:pt x="192" y="300"/>
                    <a:pt x="192" y="300"/>
                  </a:cubicBezTo>
                  <a:cubicBezTo>
                    <a:pt x="192" y="307"/>
                    <a:pt x="187" y="312"/>
                    <a:pt x="180" y="312"/>
                  </a:cubicBezTo>
                  <a:cubicBezTo>
                    <a:pt x="156" y="312"/>
                    <a:pt x="156" y="312"/>
                    <a:pt x="156" y="312"/>
                  </a:cubicBezTo>
                  <a:cubicBezTo>
                    <a:pt x="150" y="312"/>
                    <a:pt x="144" y="307"/>
                    <a:pt x="144" y="300"/>
                  </a:cubicBezTo>
                  <a:cubicBezTo>
                    <a:pt x="144" y="286"/>
                    <a:pt x="144" y="286"/>
                    <a:pt x="144" y="286"/>
                  </a:cubicBezTo>
                  <a:cubicBezTo>
                    <a:pt x="129" y="282"/>
                    <a:pt x="115" y="276"/>
                    <a:pt x="102" y="268"/>
                  </a:cubicBezTo>
                  <a:cubicBezTo>
                    <a:pt x="92" y="278"/>
                    <a:pt x="92" y="278"/>
                    <a:pt x="92" y="278"/>
                  </a:cubicBezTo>
                  <a:cubicBezTo>
                    <a:pt x="90" y="281"/>
                    <a:pt x="87" y="282"/>
                    <a:pt x="84" y="282"/>
                  </a:cubicBezTo>
                  <a:cubicBezTo>
                    <a:pt x="80" y="282"/>
                    <a:pt x="77" y="281"/>
                    <a:pt x="75" y="278"/>
                  </a:cubicBezTo>
                  <a:cubicBezTo>
                    <a:pt x="58" y="261"/>
                    <a:pt x="58" y="261"/>
                    <a:pt x="58" y="261"/>
                  </a:cubicBezTo>
                  <a:cubicBezTo>
                    <a:pt x="53" y="257"/>
                    <a:pt x="53" y="249"/>
                    <a:pt x="58" y="244"/>
                  </a:cubicBezTo>
                  <a:cubicBezTo>
                    <a:pt x="69" y="234"/>
                    <a:pt x="69" y="234"/>
                    <a:pt x="69" y="234"/>
                  </a:cubicBezTo>
                  <a:cubicBezTo>
                    <a:pt x="60" y="221"/>
                    <a:pt x="54" y="207"/>
                    <a:pt x="51" y="192"/>
                  </a:cubicBezTo>
                  <a:cubicBezTo>
                    <a:pt x="36" y="192"/>
                    <a:pt x="36" y="192"/>
                    <a:pt x="36" y="192"/>
                  </a:cubicBezTo>
                  <a:cubicBezTo>
                    <a:pt x="30" y="192"/>
                    <a:pt x="24" y="187"/>
                    <a:pt x="24" y="180"/>
                  </a:cubicBezTo>
                  <a:cubicBezTo>
                    <a:pt x="24" y="156"/>
                    <a:pt x="24" y="156"/>
                    <a:pt x="24" y="156"/>
                  </a:cubicBezTo>
                  <a:cubicBezTo>
                    <a:pt x="24" y="149"/>
                    <a:pt x="30" y="144"/>
                    <a:pt x="36" y="144"/>
                  </a:cubicBezTo>
                  <a:cubicBezTo>
                    <a:pt x="51" y="144"/>
                    <a:pt x="51" y="144"/>
                    <a:pt x="51" y="144"/>
                  </a:cubicBezTo>
                  <a:cubicBezTo>
                    <a:pt x="54" y="129"/>
                    <a:pt x="60" y="114"/>
                    <a:pt x="69" y="102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3" y="87"/>
                    <a:pt x="53" y="79"/>
                    <a:pt x="58" y="74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77" y="55"/>
                    <a:pt x="80" y="54"/>
                    <a:pt x="84" y="54"/>
                  </a:cubicBezTo>
                  <a:cubicBezTo>
                    <a:pt x="87" y="54"/>
                    <a:pt x="90" y="55"/>
                    <a:pt x="92" y="57"/>
                  </a:cubicBezTo>
                  <a:cubicBezTo>
                    <a:pt x="102" y="68"/>
                    <a:pt x="102" y="68"/>
                    <a:pt x="102" y="68"/>
                  </a:cubicBezTo>
                  <a:cubicBezTo>
                    <a:pt x="115" y="60"/>
                    <a:pt x="129" y="53"/>
                    <a:pt x="144" y="50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44" y="29"/>
                    <a:pt x="150" y="24"/>
                    <a:pt x="156" y="24"/>
                  </a:cubicBezTo>
                  <a:cubicBezTo>
                    <a:pt x="180" y="24"/>
                    <a:pt x="180" y="24"/>
                    <a:pt x="180" y="24"/>
                  </a:cubicBezTo>
                  <a:moveTo>
                    <a:pt x="180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38" y="0"/>
                    <a:pt x="123" y="14"/>
                    <a:pt x="121" y="32"/>
                  </a:cubicBezTo>
                  <a:cubicBezTo>
                    <a:pt x="116" y="34"/>
                    <a:pt x="111" y="36"/>
                    <a:pt x="106" y="38"/>
                  </a:cubicBezTo>
                  <a:cubicBezTo>
                    <a:pt x="100" y="33"/>
                    <a:pt x="92" y="30"/>
                    <a:pt x="84" y="30"/>
                  </a:cubicBezTo>
                  <a:cubicBezTo>
                    <a:pt x="74" y="30"/>
                    <a:pt x="65" y="34"/>
                    <a:pt x="58" y="40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34" y="64"/>
                    <a:pt x="31" y="73"/>
                    <a:pt x="31" y="83"/>
                  </a:cubicBezTo>
                  <a:cubicBezTo>
                    <a:pt x="31" y="91"/>
                    <a:pt x="33" y="99"/>
                    <a:pt x="39" y="106"/>
                  </a:cubicBezTo>
                  <a:cubicBezTo>
                    <a:pt x="36" y="110"/>
                    <a:pt x="34" y="115"/>
                    <a:pt x="33" y="120"/>
                  </a:cubicBezTo>
                  <a:cubicBezTo>
                    <a:pt x="15" y="122"/>
                    <a:pt x="0" y="137"/>
                    <a:pt x="0" y="156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99"/>
                    <a:pt x="15" y="214"/>
                    <a:pt x="33" y="216"/>
                  </a:cubicBezTo>
                  <a:cubicBezTo>
                    <a:pt x="34" y="221"/>
                    <a:pt x="36" y="225"/>
                    <a:pt x="39" y="230"/>
                  </a:cubicBezTo>
                  <a:cubicBezTo>
                    <a:pt x="33" y="236"/>
                    <a:pt x="31" y="244"/>
                    <a:pt x="31" y="253"/>
                  </a:cubicBezTo>
                  <a:cubicBezTo>
                    <a:pt x="31" y="262"/>
                    <a:pt x="34" y="271"/>
                    <a:pt x="41" y="278"/>
                  </a:cubicBezTo>
                  <a:cubicBezTo>
                    <a:pt x="58" y="295"/>
                    <a:pt x="58" y="295"/>
                    <a:pt x="58" y="295"/>
                  </a:cubicBezTo>
                  <a:cubicBezTo>
                    <a:pt x="65" y="302"/>
                    <a:pt x="74" y="306"/>
                    <a:pt x="84" y="306"/>
                  </a:cubicBezTo>
                  <a:cubicBezTo>
                    <a:pt x="92" y="306"/>
                    <a:pt x="100" y="303"/>
                    <a:pt x="106" y="298"/>
                  </a:cubicBezTo>
                  <a:cubicBezTo>
                    <a:pt x="111" y="300"/>
                    <a:pt x="116" y="302"/>
                    <a:pt x="121" y="304"/>
                  </a:cubicBezTo>
                  <a:cubicBezTo>
                    <a:pt x="123" y="322"/>
                    <a:pt x="138" y="336"/>
                    <a:pt x="156" y="336"/>
                  </a:cubicBezTo>
                  <a:cubicBezTo>
                    <a:pt x="180" y="336"/>
                    <a:pt x="180" y="336"/>
                    <a:pt x="180" y="336"/>
                  </a:cubicBezTo>
                  <a:cubicBezTo>
                    <a:pt x="199" y="336"/>
                    <a:pt x="214" y="322"/>
                    <a:pt x="216" y="304"/>
                  </a:cubicBezTo>
                  <a:cubicBezTo>
                    <a:pt x="221" y="302"/>
                    <a:pt x="226" y="300"/>
                    <a:pt x="231" y="298"/>
                  </a:cubicBezTo>
                  <a:cubicBezTo>
                    <a:pt x="237" y="303"/>
                    <a:pt x="245" y="306"/>
                    <a:pt x="253" y="306"/>
                  </a:cubicBezTo>
                  <a:cubicBezTo>
                    <a:pt x="263" y="306"/>
                    <a:pt x="272" y="302"/>
                    <a:pt x="279" y="295"/>
                  </a:cubicBezTo>
                  <a:cubicBezTo>
                    <a:pt x="296" y="278"/>
                    <a:pt x="296" y="278"/>
                    <a:pt x="296" y="278"/>
                  </a:cubicBezTo>
                  <a:cubicBezTo>
                    <a:pt x="303" y="271"/>
                    <a:pt x="306" y="262"/>
                    <a:pt x="306" y="253"/>
                  </a:cubicBezTo>
                  <a:cubicBezTo>
                    <a:pt x="306" y="244"/>
                    <a:pt x="304" y="236"/>
                    <a:pt x="298" y="230"/>
                  </a:cubicBezTo>
                  <a:cubicBezTo>
                    <a:pt x="301" y="225"/>
                    <a:pt x="303" y="221"/>
                    <a:pt x="304" y="216"/>
                  </a:cubicBezTo>
                  <a:cubicBezTo>
                    <a:pt x="322" y="214"/>
                    <a:pt x="337" y="199"/>
                    <a:pt x="337" y="180"/>
                  </a:cubicBezTo>
                  <a:cubicBezTo>
                    <a:pt x="337" y="156"/>
                    <a:pt x="337" y="156"/>
                    <a:pt x="337" y="156"/>
                  </a:cubicBezTo>
                  <a:cubicBezTo>
                    <a:pt x="337" y="137"/>
                    <a:pt x="322" y="122"/>
                    <a:pt x="304" y="120"/>
                  </a:cubicBezTo>
                  <a:cubicBezTo>
                    <a:pt x="303" y="115"/>
                    <a:pt x="301" y="110"/>
                    <a:pt x="298" y="106"/>
                  </a:cubicBezTo>
                  <a:cubicBezTo>
                    <a:pt x="304" y="99"/>
                    <a:pt x="306" y="91"/>
                    <a:pt x="306" y="83"/>
                  </a:cubicBezTo>
                  <a:cubicBezTo>
                    <a:pt x="306" y="73"/>
                    <a:pt x="303" y="64"/>
                    <a:pt x="296" y="57"/>
                  </a:cubicBezTo>
                  <a:cubicBezTo>
                    <a:pt x="279" y="40"/>
                    <a:pt x="279" y="40"/>
                    <a:pt x="279" y="40"/>
                  </a:cubicBezTo>
                  <a:cubicBezTo>
                    <a:pt x="272" y="34"/>
                    <a:pt x="263" y="30"/>
                    <a:pt x="253" y="30"/>
                  </a:cubicBezTo>
                  <a:cubicBezTo>
                    <a:pt x="245" y="30"/>
                    <a:pt x="237" y="33"/>
                    <a:pt x="231" y="38"/>
                  </a:cubicBezTo>
                  <a:cubicBezTo>
                    <a:pt x="226" y="36"/>
                    <a:pt x="221" y="34"/>
                    <a:pt x="216" y="32"/>
                  </a:cubicBezTo>
                  <a:cubicBezTo>
                    <a:pt x="214" y="14"/>
                    <a:pt x="199" y="0"/>
                    <a:pt x="18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0E1E7C3D-F2F5-FE90-3AC5-879D286A99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75688" y="5180013"/>
              <a:ext cx="138113" cy="136525"/>
            </a:xfrm>
            <a:custGeom>
              <a:avLst/>
              <a:gdLst>
                <a:gd name="T0" fmla="*/ 78 w 157"/>
                <a:gd name="T1" fmla="*/ 156 h 156"/>
                <a:gd name="T2" fmla="*/ 0 w 157"/>
                <a:gd name="T3" fmla="*/ 78 h 156"/>
                <a:gd name="T4" fmla="*/ 78 w 157"/>
                <a:gd name="T5" fmla="*/ 0 h 156"/>
                <a:gd name="T6" fmla="*/ 157 w 157"/>
                <a:gd name="T7" fmla="*/ 78 h 156"/>
                <a:gd name="T8" fmla="*/ 78 w 157"/>
                <a:gd name="T9" fmla="*/ 156 h 156"/>
                <a:gd name="T10" fmla="*/ 78 w 157"/>
                <a:gd name="T11" fmla="*/ 12 h 156"/>
                <a:gd name="T12" fmla="*/ 12 w 157"/>
                <a:gd name="T13" fmla="*/ 78 h 156"/>
                <a:gd name="T14" fmla="*/ 78 w 157"/>
                <a:gd name="T15" fmla="*/ 144 h 156"/>
                <a:gd name="T16" fmla="*/ 145 w 157"/>
                <a:gd name="T17" fmla="*/ 78 h 156"/>
                <a:gd name="T18" fmla="*/ 78 w 157"/>
                <a:gd name="T19" fmla="*/ 1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56">
                  <a:moveTo>
                    <a:pt x="78" y="156"/>
                  </a:move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2" y="0"/>
                    <a:pt x="157" y="35"/>
                    <a:pt x="157" y="78"/>
                  </a:cubicBezTo>
                  <a:cubicBezTo>
                    <a:pt x="157" y="121"/>
                    <a:pt x="122" y="156"/>
                    <a:pt x="78" y="156"/>
                  </a:cubicBezTo>
                  <a:close/>
                  <a:moveTo>
                    <a:pt x="78" y="12"/>
                  </a:moveTo>
                  <a:cubicBezTo>
                    <a:pt x="42" y="12"/>
                    <a:pt x="12" y="41"/>
                    <a:pt x="12" y="78"/>
                  </a:cubicBezTo>
                  <a:cubicBezTo>
                    <a:pt x="12" y="114"/>
                    <a:pt x="42" y="144"/>
                    <a:pt x="78" y="144"/>
                  </a:cubicBezTo>
                  <a:cubicBezTo>
                    <a:pt x="115" y="144"/>
                    <a:pt x="145" y="114"/>
                    <a:pt x="145" y="78"/>
                  </a:cubicBezTo>
                  <a:cubicBezTo>
                    <a:pt x="145" y="41"/>
                    <a:pt x="115" y="12"/>
                    <a:pt x="7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94B825F5-9443-E4FC-D792-7C0D887C8F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7438" y="5211763"/>
              <a:ext cx="74613" cy="73025"/>
            </a:xfrm>
            <a:custGeom>
              <a:avLst/>
              <a:gdLst>
                <a:gd name="T0" fmla="*/ 42 w 85"/>
                <a:gd name="T1" fmla="*/ 84 h 84"/>
                <a:gd name="T2" fmla="*/ 0 w 85"/>
                <a:gd name="T3" fmla="*/ 42 h 84"/>
                <a:gd name="T4" fmla="*/ 42 w 85"/>
                <a:gd name="T5" fmla="*/ 0 h 84"/>
                <a:gd name="T6" fmla="*/ 85 w 85"/>
                <a:gd name="T7" fmla="*/ 42 h 84"/>
                <a:gd name="T8" fmla="*/ 42 w 85"/>
                <a:gd name="T9" fmla="*/ 84 h 84"/>
                <a:gd name="T10" fmla="*/ 42 w 85"/>
                <a:gd name="T11" fmla="*/ 12 h 84"/>
                <a:gd name="T12" fmla="*/ 12 w 85"/>
                <a:gd name="T13" fmla="*/ 42 h 84"/>
                <a:gd name="T14" fmla="*/ 42 w 85"/>
                <a:gd name="T15" fmla="*/ 72 h 84"/>
                <a:gd name="T16" fmla="*/ 73 w 85"/>
                <a:gd name="T17" fmla="*/ 42 h 84"/>
                <a:gd name="T18" fmla="*/ 42 w 85"/>
                <a:gd name="T19" fmla="*/ 1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84">
                  <a:moveTo>
                    <a:pt x="42" y="84"/>
                  </a:moveTo>
                  <a:cubicBezTo>
                    <a:pt x="19" y="84"/>
                    <a:pt x="0" y="65"/>
                    <a:pt x="0" y="42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66" y="0"/>
                    <a:pt x="85" y="19"/>
                    <a:pt x="85" y="42"/>
                  </a:cubicBezTo>
                  <a:cubicBezTo>
                    <a:pt x="85" y="65"/>
                    <a:pt x="66" y="84"/>
                    <a:pt x="42" y="84"/>
                  </a:cubicBezTo>
                  <a:close/>
                  <a:moveTo>
                    <a:pt x="42" y="12"/>
                  </a:moveTo>
                  <a:cubicBezTo>
                    <a:pt x="26" y="12"/>
                    <a:pt x="12" y="25"/>
                    <a:pt x="12" y="42"/>
                  </a:cubicBezTo>
                  <a:cubicBezTo>
                    <a:pt x="12" y="58"/>
                    <a:pt x="26" y="72"/>
                    <a:pt x="42" y="72"/>
                  </a:cubicBezTo>
                  <a:cubicBezTo>
                    <a:pt x="59" y="72"/>
                    <a:pt x="73" y="58"/>
                    <a:pt x="73" y="42"/>
                  </a:cubicBezTo>
                  <a:cubicBezTo>
                    <a:pt x="73" y="25"/>
                    <a:pt x="59" y="12"/>
                    <a:pt x="4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736041FE-14E9-2423-11D3-A78373E231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16926" y="5081588"/>
              <a:ext cx="187325" cy="187325"/>
            </a:xfrm>
            <a:custGeom>
              <a:avLst/>
              <a:gdLst>
                <a:gd name="T0" fmla="*/ 121 w 213"/>
                <a:gd name="T1" fmla="*/ 23 h 213"/>
                <a:gd name="T2" fmla="*/ 148 w 213"/>
                <a:gd name="T3" fmla="*/ 44 h 213"/>
                <a:gd name="T4" fmla="*/ 160 w 213"/>
                <a:gd name="T5" fmla="*/ 35 h 213"/>
                <a:gd name="T6" fmla="*/ 176 w 213"/>
                <a:gd name="T7" fmla="*/ 48 h 213"/>
                <a:gd name="T8" fmla="*/ 170 w 213"/>
                <a:gd name="T9" fmla="*/ 65 h 213"/>
                <a:gd name="T10" fmla="*/ 190 w 213"/>
                <a:gd name="T11" fmla="*/ 92 h 213"/>
                <a:gd name="T12" fmla="*/ 198 w 213"/>
                <a:gd name="T13" fmla="*/ 115 h 213"/>
                <a:gd name="T14" fmla="*/ 181 w 213"/>
                <a:gd name="T15" fmla="*/ 122 h 213"/>
                <a:gd name="T16" fmla="*/ 176 w 213"/>
                <a:gd name="T17" fmla="*/ 155 h 213"/>
                <a:gd name="T18" fmla="*/ 165 w 213"/>
                <a:gd name="T19" fmla="*/ 177 h 213"/>
                <a:gd name="T20" fmla="*/ 155 w 213"/>
                <a:gd name="T21" fmla="*/ 177 h 213"/>
                <a:gd name="T22" fmla="*/ 121 w 213"/>
                <a:gd name="T23" fmla="*/ 182 h 213"/>
                <a:gd name="T24" fmla="*/ 114 w 213"/>
                <a:gd name="T25" fmla="*/ 198 h 213"/>
                <a:gd name="T26" fmla="*/ 91 w 213"/>
                <a:gd name="T27" fmla="*/ 191 h 213"/>
                <a:gd name="T28" fmla="*/ 64 w 213"/>
                <a:gd name="T29" fmla="*/ 170 h 213"/>
                <a:gd name="T30" fmla="*/ 52 w 213"/>
                <a:gd name="T31" fmla="*/ 179 h 213"/>
                <a:gd name="T32" fmla="*/ 36 w 213"/>
                <a:gd name="T33" fmla="*/ 166 h 213"/>
                <a:gd name="T34" fmla="*/ 43 w 213"/>
                <a:gd name="T35" fmla="*/ 149 h 213"/>
                <a:gd name="T36" fmla="*/ 22 w 213"/>
                <a:gd name="T37" fmla="*/ 122 h 213"/>
                <a:gd name="T38" fmla="*/ 15 w 213"/>
                <a:gd name="T39" fmla="*/ 99 h 213"/>
                <a:gd name="T40" fmla="*/ 32 w 213"/>
                <a:gd name="T41" fmla="*/ 92 h 213"/>
                <a:gd name="T42" fmla="*/ 36 w 213"/>
                <a:gd name="T43" fmla="*/ 59 h 213"/>
                <a:gd name="T44" fmla="*/ 47 w 213"/>
                <a:gd name="T45" fmla="*/ 37 h 213"/>
                <a:gd name="T46" fmla="*/ 58 w 213"/>
                <a:gd name="T47" fmla="*/ 37 h 213"/>
                <a:gd name="T48" fmla="*/ 91 w 213"/>
                <a:gd name="T49" fmla="*/ 32 h 213"/>
                <a:gd name="T50" fmla="*/ 99 w 213"/>
                <a:gd name="T51" fmla="*/ 16 h 213"/>
                <a:gd name="T52" fmla="*/ 114 w 213"/>
                <a:gd name="T53" fmla="*/ 0 h 213"/>
                <a:gd name="T54" fmla="*/ 76 w 213"/>
                <a:gd name="T55" fmla="*/ 21 h 213"/>
                <a:gd name="T56" fmla="*/ 52 w 213"/>
                <a:gd name="T57" fmla="*/ 20 h 213"/>
                <a:gd name="T58" fmla="*/ 25 w 213"/>
                <a:gd name="T59" fmla="*/ 37 h 213"/>
                <a:gd name="T60" fmla="*/ 24 w 213"/>
                <a:gd name="T61" fmla="*/ 68 h 213"/>
                <a:gd name="T62" fmla="*/ 0 w 213"/>
                <a:gd name="T63" fmla="*/ 99 h 213"/>
                <a:gd name="T64" fmla="*/ 20 w 213"/>
                <a:gd name="T65" fmla="*/ 137 h 213"/>
                <a:gd name="T66" fmla="*/ 19 w 213"/>
                <a:gd name="T67" fmla="*/ 161 h 213"/>
                <a:gd name="T68" fmla="*/ 36 w 213"/>
                <a:gd name="T69" fmla="*/ 188 h 213"/>
                <a:gd name="T70" fmla="*/ 67 w 213"/>
                <a:gd name="T71" fmla="*/ 189 h 213"/>
                <a:gd name="T72" fmla="*/ 99 w 213"/>
                <a:gd name="T73" fmla="*/ 213 h 213"/>
                <a:gd name="T74" fmla="*/ 137 w 213"/>
                <a:gd name="T75" fmla="*/ 193 h 213"/>
                <a:gd name="T76" fmla="*/ 160 w 213"/>
                <a:gd name="T77" fmla="*/ 194 h 213"/>
                <a:gd name="T78" fmla="*/ 187 w 213"/>
                <a:gd name="T79" fmla="*/ 177 h 213"/>
                <a:gd name="T80" fmla="*/ 188 w 213"/>
                <a:gd name="T81" fmla="*/ 146 h 213"/>
                <a:gd name="T82" fmla="*/ 213 w 213"/>
                <a:gd name="T83" fmla="*/ 115 h 213"/>
                <a:gd name="T84" fmla="*/ 192 w 213"/>
                <a:gd name="T85" fmla="*/ 77 h 213"/>
                <a:gd name="T86" fmla="*/ 194 w 213"/>
                <a:gd name="T87" fmla="*/ 53 h 213"/>
                <a:gd name="T88" fmla="*/ 176 w 213"/>
                <a:gd name="T89" fmla="*/ 26 h 213"/>
                <a:gd name="T90" fmla="*/ 146 w 213"/>
                <a:gd name="T91" fmla="*/ 25 h 213"/>
                <a:gd name="T92" fmla="*/ 114 w 213"/>
                <a:gd name="T9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3" h="213">
                  <a:moveTo>
                    <a:pt x="114" y="16"/>
                  </a:moveTo>
                  <a:cubicBezTo>
                    <a:pt x="118" y="16"/>
                    <a:pt x="121" y="19"/>
                    <a:pt x="121" y="23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31" y="34"/>
                    <a:pt x="140" y="38"/>
                    <a:pt x="148" y="44"/>
                  </a:cubicBezTo>
                  <a:cubicBezTo>
                    <a:pt x="155" y="37"/>
                    <a:pt x="155" y="37"/>
                    <a:pt x="155" y="37"/>
                  </a:cubicBezTo>
                  <a:cubicBezTo>
                    <a:pt x="156" y="35"/>
                    <a:pt x="158" y="35"/>
                    <a:pt x="160" y="35"/>
                  </a:cubicBezTo>
                  <a:cubicBezTo>
                    <a:pt x="162" y="35"/>
                    <a:pt x="164" y="35"/>
                    <a:pt x="165" y="37"/>
                  </a:cubicBezTo>
                  <a:cubicBezTo>
                    <a:pt x="176" y="48"/>
                    <a:pt x="176" y="48"/>
                    <a:pt x="176" y="48"/>
                  </a:cubicBezTo>
                  <a:cubicBezTo>
                    <a:pt x="179" y="51"/>
                    <a:pt x="179" y="56"/>
                    <a:pt x="176" y="59"/>
                  </a:cubicBezTo>
                  <a:cubicBezTo>
                    <a:pt x="170" y="65"/>
                    <a:pt x="170" y="65"/>
                    <a:pt x="170" y="65"/>
                  </a:cubicBezTo>
                  <a:cubicBezTo>
                    <a:pt x="175" y="73"/>
                    <a:pt x="179" y="82"/>
                    <a:pt x="181" y="92"/>
                  </a:cubicBezTo>
                  <a:cubicBezTo>
                    <a:pt x="190" y="92"/>
                    <a:pt x="190" y="92"/>
                    <a:pt x="190" y="92"/>
                  </a:cubicBezTo>
                  <a:cubicBezTo>
                    <a:pt x="194" y="92"/>
                    <a:pt x="198" y="95"/>
                    <a:pt x="198" y="99"/>
                  </a:cubicBezTo>
                  <a:cubicBezTo>
                    <a:pt x="198" y="115"/>
                    <a:pt x="198" y="115"/>
                    <a:pt x="198" y="115"/>
                  </a:cubicBezTo>
                  <a:cubicBezTo>
                    <a:pt x="198" y="119"/>
                    <a:pt x="194" y="122"/>
                    <a:pt x="190" y="122"/>
                  </a:cubicBezTo>
                  <a:cubicBezTo>
                    <a:pt x="181" y="122"/>
                    <a:pt x="181" y="122"/>
                    <a:pt x="181" y="122"/>
                  </a:cubicBezTo>
                  <a:cubicBezTo>
                    <a:pt x="179" y="132"/>
                    <a:pt x="175" y="141"/>
                    <a:pt x="170" y="149"/>
                  </a:cubicBezTo>
                  <a:cubicBezTo>
                    <a:pt x="176" y="155"/>
                    <a:pt x="176" y="155"/>
                    <a:pt x="176" y="155"/>
                  </a:cubicBezTo>
                  <a:cubicBezTo>
                    <a:pt x="179" y="158"/>
                    <a:pt x="179" y="163"/>
                    <a:pt x="176" y="166"/>
                  </a:cubicBezTo>
                  <a:cubicBezTo>
                    <a:pt x="165" y="177"/>
                    <a:pt x="165" y="177"/>
                    <a:pt x="165" y="177"/>
                  </a:cubicBezTo>
                  <a:cubicBezTo>
                    <a:pt x="164" y="178"/>
                    <a:pt x="162" y="179"/>
                    <a:pt x="160" y="179"/>
                  </a:cubicBezTo>
                  <a:cubicBezTo>
                    <a:pt x="158" y="179"/>
                    <a:pt x="156" y="178"/>
                    <a:pt x="155" y="177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40" y="176"/>
                    <a:pt x="131" y="180"/>
                    <a:pt x="121" y="182"/>
                  </a:cubicBezTo>
                  <a:cubicBezTo>
                    <a:pt x="121" y="191"/>
                    <a:pt x="121" y="191"/>
                    <a:pt x="121" y="191"/>
                  </a:cubicBezTo>
                  <a:cubicBezTo>
                    <a:pt x="121" y="195"/>
                    <a:pt x="118" y="198"/>
                    <a:pt x="114" y="198"/>
                  </a:cubicBezTo>
                  <a:cubicBezTo>
                    <a:pt x="99" y="198"/>
                    <a:pt x="99" y="198"/>
                    <a:pt x="99" y="198"/>
                  </a:cubicBezTo>
                  <a:cubicBezTo>
                    <a:pt x="94" y="198"/>
                    <a:pt x="91" y="195"/>
                    <a:pt x="91" y="191"/>
                  </a:cubicBezTo>
                  <a:cubicBezTo>
                    <a:pt x="91" y="182"/>
                    <a:pt x="91" y="182"/>
                    <a:pt x="91" y="182"/>
                  </a:cubicBezTo>
                  <a:cubicBezTo>
                    <a:pt x="81" y="180"/>
                    <a:pt x="72" y="176"/>
                    <a:pt x="64" y="170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56" y="178"/>
                    <a:pt x="54" y="179"/>
                    <a:pt x="52" y="179"/>
                  </a:cubicBezTo>
                  <a:cubicBezTo>
                    <a:pt x="50" y="179"/>
                    <a:pt x="48" y="178"/>
                    <a:pt x="47" y="177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3" y="163"/>
                    <a:pt x="33" y="158"/>
                    <a:pt x="36" y="155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38" y="141"/>
                    <a:pt x="34" y="132"/>
                    <a:pt x="32" y="122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18" y="122"/>
                    <a:pt x="15" y="119"/>
                    <a:pt x="15" y="115"/>
                  </a:cubicBezTo>
                  <a:cubicBezTo>
                    <a:pt x="15" y="99"/>
                    <a:pt x="15" y="99"/>
                    <a:pt x="15" y="99"/>
                  </a:cubicBezTo>
                  <a:cubicBezTo>
                    <a:pt x="15" y="95"/>
                    <a:pt x="18" y="92"/>
                    <a:pt x="22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4" y="82"/>
                    <a:pt x="38" y="73"/>
                    <a:pt x="43" y="65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3" y="56"/>
                    <a:pt x="33" y="51"/>
                    <a:pt x="36" y="48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8" y="35"/>
                    <a:pt x="50" y="35"/>
                    <a:pt x="52" y="35"/>
                  </a:cubicBezTo>
                  <a:cubicBezTo>
                    <a:pt x="54" y="35"/>
                    <a:pt x="56" y="35"/>
                    <a:pt x="58" y="37"/>
                  </a:cubicBezTo>
                  <a:cubicBezTo>
                    <a:pt x="64" y="44"/>
                    <a:pt x="64" y="44"/>
                    <a:pt x="64" y="44"/>
                  </a:cubicBezTo>
                  <a:cubicBezTo>
                    <a:pt x="72" y="38"/>
                    <a:pt x="81" y="34"/>
                    <a:pt x="91" y="32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19"/>
                    <a:pt x="94" y="16"/>
                    <a:pt x="99" y="16"/>
                  </a:cubicBezTo>
                  <a:cubicBezTo>
                    <a:pt x="114" y="16"/>
                    <a:pt x="114" y="16"/>
                    <a:pt x="114" y="16"/>
                  </a:cubicBezTo>
                  <a:moveTo>
                    <a:pt x="114" y="0"/>
                  </a:moveTo>
                  <a:cubicBezTo>
                    <a:pt x="99" y="0"/>
                    <a:pt x="99" y="0"/>
                    <a:pt x="99" y="0"/>
                  </a:cubicBezTo>
                  <a:cubicBezTo>
                    <a:pt x="87" y="0"/>
                    <a:pt x="77" y="9"/>
                    <a:pt x="76" y="21"/>
                  </a:cubicBezTo>
                  <a:cubicBezTo>
                    <a:pt x="73" y="22"/>
                    <a:pt x="70" y="23"/>
                    <a:pt x="67" y="25"/>
                  </a:cubicBezTo>
                  <a:cubicBezTo>
                    <a:pt x="63" y="21"/>
                    <a:pt x="58" y="20"/>
                    <a:pt x="52" y="20"/>
                  </a:cubicBezTo>
                  <a:cubicBezTo>
                    <a:pt x="46" y="20"/>
                    <a:pt x="41" y="22"/>
                    <a:pt x="36" y="26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41"/>
                    <a:pt x="19" y="47"/>
                    <a:pt x="19" y="53"/>
                  </a:cubicBezTo>
                  <a:cubicBezTo>
                    <a:pt x="19" y="58"/>
                    <a:pt x="21" y="64"/>
                    <a:pt x="24" y="68"/>
                  </a:cubicBezTo>
                  <a:cubicBezTo>
                    <a:pt x="23" y="71"/>
                    <a:pt x="21" y="74"/>
                    <a:pt x="20" y="77"/>
                  </a:cubicBezTo>
                  <a:cubicBezTo>
                    <a:pt x="9" y="78"/>
                    <a:pt x="0" y="88"/>
                    <a:pt x="0" y="9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6"/>
                    <a:pt x="9" y="136"/>
                    <a:pt x="20" y="137"/>
                  </a:cubicBezTo>
                  <a:cubicBezTo>
                    <a:pt x="21" y="140"/>
                    <a:pt x="23" y="143"/>
                    <a:pt x="24" y="146"/>
                  </a:cubicBezTo>
                  <a:cubicBezTo>
                    <a:pt x="21" y="150"/>
                    <a:pt x="19" y="155"/>
                    <a:pt x="19" y="161"/>
                  </a:cubicBezTo>
                  <a:cubicBezTo>
                    <a:pt x="19" y="167"/>
                    <a:pt x="21" y="173"/>
                    <a:pt x="25" y="177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41" y="192"/>
                    <a:pt x="46" y="194"/>
                    <a:pt x="52" y="194"/>
                  </a:cubicBezTo>
                  <a:cubicBezTo>
                    <a:pt x="58" y="194"/>
                    <a:pt x="63" y="193"/>
                    <a:pt x="67" y="189"/>
                  </a:cubicBezTo>
                  <a:cubicBezTo>
                    <a:pt x="70" y="191"/>
                    <a:pt x="73" y="192"/>
                    <a:pt x="76" y="193"/>
                  </a:cubicBezTo>
                  <a:cubicBezTo>
                    <a:pt x="77" y="205"/>
                    <a:pt x="87" y="213"/>
                    <a:pt x="99" y="213"/>
                  </a:cubicBezTo>
                  <a:cubicBezTo>
                    <a:pt x="114" y="213"/>
                    <a:pt x="114" y="213"/>
                    <a:pt x="114" y="213"/>
                  </a:cubicBezTo>
                  <a:cubicBezTo>
                    <a:pt x="126" y="213"/>
                    <a:pt x="135" y="205"/>
                    <a:pt x="137" y="193"/>
                  </a:cubicBezTo>
                  <a:cubicBezTo>
                    <a:pt x="140" y="192"/>
                    <a:pt x="143" y="191"/>
                    <a:pt x="146" y="189"/>
                  </a:cubicBezTo>
                  <a:cubicBezTo>
                    <a:pt x="150" y="193"/>
                    <a:pt x="155" y="194"/>
                    <a:pt x="160" y="194"/>
                  </a:cubicBezTo>
                  <a:cubicBezTo>
                    <a:pt x="166" y="194"/>
                    <a:pt x="172" y="192"/>
                    <a:pt x="176" y="188"/>
                  </a:cubicBezTo>
                  <a:cubicBezTo>
                    <a:pt x="187" y="177"/>
                    <a:pt x="187" y="177"/>
                    <a:pt x="187" y="177"/>
                  </a:cubicBezTo>
                  <a:cubicBezTo>
                    <a:pt x="191" y="173"/>
                    <a:pt x="194" y="167"/>
                    <a:pt x="194" y="161"/>
                  </a:cubicBezTo>
                  <a:cubicBezTo>
                    <a:pt x="194" y="155"/>
                    <a:pt x="192" y="150"/>
                    <a:pt x="188" y="146"/>
                  </a:cubicBezTo>
                  <a:cubicBezTo>
                    <a:pt x="190" y="143"/>
                    <a:pt x="191" y="140"/>
                    <a:pt x="192" y="137"/>
                  </a:cubicBezTo>
                  <a:cubicBezTo>
                    <a:pt x="204" y="136"/>
                    <a:pt x="213" y="126"/>
                    <a:pt x="213" y="115"/>
                  </a:cubicBezTo>
                  <a:cubicBezTo>
                    <a:pt x="213" y="99"/>
                    <a:pt x="213" y="99"/>
                    <a:pt x="213" y="99"/>
                  </a:cubicBezTo>
                  <a:cubicBezTo>
                    <a:pt x="213" y="88"/>
                    <a:pt x="204" y="78"/>
                    <a:pt x="192" y="77"/>
                  </a:cubicBezTo>
                  <a:cubicBezTo>
                    <a:pt x="191" y="74"/>
                    <a:pt x="190" y="71"/>
                    <a:pt x="188" y="68"/>
                  </a:cubicBezTo>
                  <a:cubicBezTo>
                    <a:pt x="192" y="64"/>
                    <a:pt x="194" y="58"/>
                    <a:pt x="194" y="53"/>
                  </a:cubicBezTo>
                  <a:cubicBezTo>
                    <a:pt x="194" y="47"/>
                    <a:pt x="191" y="41"/>
                    <a:pt x="187" y="37"/>
                  </a:cubicBezTo>
                  <a:cubicBezTo>
                    <a:pt x="176" y="26"/>
                    <a:pt x="176" y="26"/>
                    <a:pt x="176" y="26"/>
                  </a:cubicBezTo>
                  <a:cubicBezTo>
                    <a:pt x="172" y="22"/>
                    <a:pt x="166" y="20"/>
                    <a:pt x="160" y="20"/>
                  </a:cubicBezTo>
                  <a:cubicBezTo>
                    <a:pt x="155" y="20"/>
                    <a:pt x="150" y="21"/>
                    <a:pt x="146" y="25"/>
                  </a:cubicBezTo>
                  <a:cubicBezTo>
                    <a:pt x="143" y="23"/>
                    <a:pt x="140" y="22"/>
                    <a:pt x="137" y="21"/>
                  </a:cubicBezTo>
                  <a:cubicBezTo>
                    <a:pt x="135" y="9"/>
                    <a:pt x="126" y="0"/>
                    <a:pt x="1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19D50ED1-5D78-0B7C-DFE9-C85FC714D7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67726" y="5132388"/>
              <a:ext cx="87313" cy="85725"/>
            </a:xfrm>
            <a:custGeom>
              <a:avLst/>
              <a:gdLst>
                <a:gd name="T0" fmla="*/ 49 w 99"/>
                <a:gd name="T1" fmla="*/ 99 h 99"/>
                <a:gd name="T2" fmla="*/ 0 w 99"/>
                <a:gd name="T3" fmla="*/ 50 h 99"/>
                <a:gd name="T4" fmla="*/ 49 w 99"/>
                <a:gd name="T5" fmla="*/ 0 h 99"/>
                <a:gd name="T6" fmla="*/ 99 w 99"/>
                <a:gd name="T7" fmla="*/ 50 h 99"/>
                <a:gd name="T8" fmla="*/ 49 w 99"/>
                <a:gd name="T9" fmla="*/ 99 h 99"/>
                <a:gd name="T10" fmla="*/ 49 w 99"/>
                <a:gd name="T11" fmla="*/ 8 h 99"/>
                <a:gd name="T12" fmla="*/ 7 w 99"/>
                <a:gd name="T13" fmla="*/ 50 h 99"/>
                <a:gd name="T14" fmla="*/ 49 w 99"/>
                <a:gd name="T15" fmla="*/ 92 h 99"/>
                <a:gd name="T16" fmla="*/ 91 w 99"/>
                <a:gd name="T17" fmla="*/ 50 h 99"/>
                <a:gd name="T18" fmla="*/ 49 w 99"/>
                <a:gd name="T19" fmla="*/ 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9">
                  <a:moveTo>
                    <a:pt x="49" y="99"/>
                  </a:moveTo>
                  <a:cubicBezTo>
                    <a:pt x="22" y="99"/>
                    <a:pt x="0" y="77"/>
                    <a:pt x="0" y="50"/>
                  </a:cubicBezTo>
                  <a:cubicBezTo>
                    <a:pt x="0" y="23"/>
                    <a:pt x="22" y="0"/>
                    <a:pt x="49" y="0"/>
                  </a:cubicBezTo>
                  <a:cubicBezTo>
                    <a:pt x="76" y="0"/>
                    <a:pt x="99" y="23"/>
                    <a:pt x="99" y="50"/>
                  </a:cubicBezTo>
                  <a:cubicBezTo>
                    <a:pt x="99" y="77"/>
                    <a:pt x="76" y="99"/>
                    <a:pt x="49" y="99"/>
                  </a:cubicBezTo>
                  <a:close/>
                  <a:moveTo>
                    <a:pt x="49" y="8"/>
                  </a:moveTo>
                  <a:cubicBezTo>
                    <a:pt x="26" y="8"/>
                    <a:pt x="7" y="27"/>
                    <a:pt x="7" y="50"/>
                  </a:cubicBezTo>
                  <a:cubicBezTo>
                    <a:pt x="7" y="73"/>
                    <a:pt x="26" y="92"/>
                    <a:pt x="49" y="92"/>
                  </a:cubicBezTo>
                  <a:cubicBezTo>
                    <a:pt x="72" y="92"/>
                    <a:pt x="91" y="73"/>
                    <a:pt x="91" y="50"/>
                  </a:cubicBezTo>
                  <a:cubicBezTo>
                    <a:pt x="91" y="27"/>
                    <a:pt x="72" y="8"/>
                    <a:pt x="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BBE3980D-3BFE-D84E-EF23-A4ABBADE73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88363" y="5151438"/>
              <a:ext cx="46038" cy="47625"/>
            </a:xfrm>
            <a:custGeom>
              <a:avLst/>
              <a:gdLst>
                <a:gd name="T0" fmla="*/ 26 w 53"/>
                <a:gd name="T1" fmla="*/ 54 h 54"/>
                <a:gd name="T2" fmla="*/ 0 w 53"/>
                <a:gd name="T3" fmla="*/ 27 h 54"/>
                <a:gd name="T4" fmla="*/ 26 w 53"/>
                <a:gd name="T5" fmla="*/ 0 h 54"/>
                <a:gd name="T6" fmla="*/ 53 w 53"/>
                <a:gd name="T7" fmla="*/ 27 h 54"/>
                <a:gd name="T8" fmla="*/ 26 w 53"/>
                <a:gd name="T9" fmla="*/ 54 h 54"/>
                <a:gd name="T10" fmla="*/ 26 w 53"/>
                <a:gd name="T11" fmla="*/ 8 h 54"/>
                <a:gd name="T12" fmla="*/ 7 w 53"/>
                <a:gd name="T13" fmla="*/ 27 h 54"/>
                <a:gd name="T14" fmla="*/ 26 w 53"/>
                <a:gd name="T15" fmla="*/ 46 h 54"/>
                <a:gd name="T16" fmla="*/ 45 w 53"/>
                <a:gd name="T17" fmla="*/ 27 h 54"/>
                <a:gd name="T18" fmla="*/ 26 w 53"/>
                <a:gd name="T19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3" h="54">
                  <a:moveTo>
                    <a:pt x="26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1" y="0"/>
                    <a:pt x="53" y="12"/>
                    <a:pt x="53" y="27"/>
                  </a:cubicBezTo>
                  <a:cubicBezTo>
                    <a:pt x="53" y="42"/>
                    <a:pt x="41" y="54"/>
                    <a:pt x="26" y="54"/>
                  </a:cubicBezTo>
                  <a:close/>
                  <a:moveTo>
                    <a:pt x="26" y="8"/>
                  </a:moveTo>
                  <a:cubicBezTo>
                    <a:pt x="16" y="8"/>
                    <a:pt x="7" y="16"/>
                    <a:pt x="7" y="27"/>
                  </a:cubicBezTo>
                  <a:cubicBezTo>
                    <a:pt x="7" y="37"/>
                    <a:pt x="16" y="46"/>
                    <a:pt x="26" y="46"/>
                  </a:cubicBezTo>
                  <a:cubicBezTo>
                    <a:pt x="37" y="46"/>
                    <a:pt x="45" y="37"/>
                    <a:pt x="45" y="27"/>
                  </a:cubicBezTo>
                  <a:cubicBezTo>
                    <a:pt x="45" y="16"/>
                    <a:pt x="37" y="8"/>
                    <a:pt x="2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8" name="Freeform 7">
            <a:extLst>
              <a:ext uri="{FF2B5EF4-FFF2-40B4-BE49-F238E27FC236}">
                <a16:creationId xmlns:a16="http://schemas.microsoft.com/office/drawing/2014/main" id="{755A0BF3-69B9-6C90-9F20-3795CFC3E467}"/>
              </a:ext>
            </a:extLst>
          </p:cNvPr>
          <p:cNvSpPr>
            <a:spLocks/>
          </p:cNvSpPr>
          <p:nvPr/>
        </p:nvSpPr>
        <p:spPr bwMode="auto">
          <a:xfrm>
            <a:off x="8157034" y="2947289"/>
            <a:ext cx="474011" cy="463818"/>
          </a:xfrm>
          <a:custGeom>
            <a:avLst/>
            <a:gdLst>
              <a:gd name="T0" fmla="*/ 104 w 196"/>
              <a:gd name="T1" fmla="*/ 174 h 190"/>
              <a:gd name="T2" fmla="*/ 102 w 196"/>
              <a:gd name="T3" fmla="*/ 162 h 190"/>
              <a:gd name="T4" fmla="*/ 82 w 196"/>
              <a:gd name="T5" fmla="*/ 144 h 190"/>
              <a:gd name="T6" fmla="*/ 99 w 196"/>
              <a:gd name="T7" fmla="*/ 110 h 190"/>
              <a:gd name="T8" fmla="*/ 132 w 196"/>
              <a:gd name="T9" fmla="*/ 127 h 190"/>
              <a:gd name="T10" fmla="*/ 126 w 196"/>
              <a:gd name="T11" fmla="*/ 154 h 190"/>
              <a:gd name="T12" fmla="*/ 131 w 196"/>
              <a:gd name="T13" fmla="*/ 162 h 190"/>
              <a:gd name="T14" fmla="*/ 153 w 196"/>
              <a:gd name="T15" fmla="*/ 151 h 190"/>
              <a:gd name="T16" fmla="*/ 158 w 196"/>
              <a:gd name="T17" fmla="*/ 141 h 190"/>
              <a:gd name="T18" fmla="*/ 143 w 196"/>
              <a:gd name="T19" fmla="*/ 106 h 190"/>
              <a:gd name="T20" fmla="*/ 148 w 196"/>
              <a:gd name="T21" fmla="*/ 102 h 190"/>
              <a:gd name="T22" fmla="*/ 175 w 196"/>
              <a:gd name="T23" fmla="*/ 109 h 190"/>
              <a:gd name="T24" fmla="*/ 192 w 196"/>
              <a:gd name="T25" fmla="*/ 75 h 190"/>
              <a:gd name="T26" fmla="*/ 158 w 196"/>
              <a:gd name="T27" fmla="*/ 58 h 190"/>
              <a:gd name="T28" fmla="*/ 140 w 196"/>
              <a:gd name="T29" fmla="*/ 79 h 190"/>
              <a:gd name="T30" fmla="*/ 133 w 196"/>
              <a:gd name="T31" fmla="*/ 80 h 190"/>
              <a:gd name="T32" fmla="*/ 125 w 196"/>
              <a:gd name="T33" fmla="*/ 40 h 190"/>
              <a:gd name="T34" fmla="*/ 115 w 196"/>
              <a:gd name="T35" fmla="*/ 35 h 190"/>
              <a:gd name="T36" fmla="*/ 74 w 196"/>
              <a:gd name="T37" fmla="*/ 53 h 190"/>
              <a:gd name="T38" fmla="*/ 71 w 196"/>
              <a:gd name="T39" fmla="*/ 49 h 190"/>
              <a:gd name="T40" fmla="*/ 78 w 196"/>
              <a:gd name="T41" fmla="*/ 22 h 190"/>
              <a:gd name="T42" fmla="*/ 44 w 196"/>
              <a:gd name="T43" fmla="*/ 5 h 190"/>
              <a:gd name="T44" fmla="*/ 27 w 196"/>
              <a:gd name="T45" fmla="*/ 38 h 190"/>
              <a:gd name="T46" fmla="*/ 48 w 196"/>
              <a:gd name="T47" fmla="*/ 56 h 190"/>
              <a:gd name="T48" fmla="*/ 49 w 196"/>
              <a:gd name="T49" fmla="*/ 62 h 190"/>
              <a:gd name="T50" fmla="*/ 6 w 196"/>
              <a:gd name="T51" fmla="*/ 71 h 190"/>
              <a:gd name="T52" fmla="*/ 1 w 196"/>
              <a:gd name="T53" fmla="*/ 81 h 190"/>
              <a:gd name="T54" fmla="*/ 10 w 196"/>
              <a:gd name="T55" fmla="*/ 123 h 190"/>
              <a:gd name="T56" fmla="*/ 19 w 196"/>
              <a:gd name="T57" fmla="*/ 121 h 190"/>
              <a:gd name="T58" fmla="*/ 37 w 196"/>
              <a:gd name="T59" fmla="*/ 101 h 190"/>
              <a:gd name="T60" fmla="*/ 71 w 196"/>
              <a:gd name="T61" fmla="*/ 118 h 190"/>
              <a:gd name="T62" fmla="*/ 54 w 196"/>
              <a:gd name="T63" fmla="*/ 152 h 190"/>
              <a:gd name="T64" fmla="*/ 27 w 196"/>
              <a:gd name="T65" fmla="*/ 145 h 190"/>
              <a:gd name="T66" fmla="*/ 20 w 196"/>
              <a:gd name="T67" fmla="*/ 149 h 190"/>
              <a:gd name="T68" fmla="*/ 34 w 196"/>
              <a:gd name="T69" fmla="*/ 182 h 190"/>
              <a:gd name="T70" fmla="*/ 44 w 196"/>
              <a:gd name="T71" fmla="*/ 187 h 190"/>
              <a:gd name="T72" fmla="*/ 104 w 196"/>
              <a:gd name="T73" fmla="*/ 174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96" h="190">
                <a:moveTo>
                  <a:pt x="104" y="174"/>
                </a:moveTo>
                <a:cubicBezTo>
                  <a:pt x="102" y="162"/>
                  <a:pt x="102" y="162"/>
                  <a:pt x="102" y="162"/>
                </a:cubicBezTo>
                <a:cubicBezTo>
                  <a:pt x="93" y="160"/>
                  <a:pt x="85" y="153"/>
                  <a:pt x="82" y="144"/>
                </a:cubicBezTo>
                <a:cubicBezTo>
                  <a:pt x="77" y="130"/>
                  <a:pt x="85" y="115"/>
                  <a:pt x="99" y="110"/>
                </a:cubicBezTo>
                <a:cubicBezTo>
                  <a:pt x="113" y="106"/>
                  <a:pt x="128" y="113"/>
                  <a:pt x="132" y="127"/>
                </a:cubicBezTo>
                <a:cubicBezTo>
                  <a:pt x="135" y="137"/>
                  <a:pt x="133" y="147"/>
                  <a:pt x="126" y="154"/>
                </a:cubicBezTo>
                <a:cubicBezTo>
                  <a:pt x="131" y="162"/>
                  <a:pt x="131" y="162"/>
                  <a:pt x="131" y="162"/>
                </a:cubicBezTo>
                <a:cubicBezTo>
                  <a:pt x="144" y="156"/>
                  <a:pt x="153" y="151"/>
                  <a:pt x="153" y="151"/>
                </a:cubicBezTo>
                <a:cubicBezTo>
                  <a:pt x="157" y="150"/>
                  <a:pt x="159" y="145"/>
                  <a:pt x="158" y="141"/>
                </a:cubicBezTo>
                <a:cubicBezTo>
                  <a:pt x="158" y="141"/>
                  <a:pt x="151" y="125"/>
                  <a:pt x="143" y="106"/>
                </a:cubicBezTo>
                <a:cubicBezTo>
                  <a:pt x="148" y="102"/>
                  <a:pt x="148" y="102"/>
                  <a:pt x="148" y="102"/>
                </a:cubicBezTo>
                <a:cubicBezTo>
                  <a:pt x="154" y="109"/>
                  <a:pt x="165" y="112"/>
                  <a:pt x="175" y="109"/>
                </a:cubicBezTo>
                <a:cubicBezTo>
                  <a:pt x="189" y="104"/>
                  <a:pt x="196" y="89"/>
                  <a:pt x="192" y="75"/>
                </a:cubicBezTo>
                <a:cubicBezTo>
                  <a:pt x="187" y="61"/>
                  <a:pt x="172" y="54"/>
                  <a:pt x="158" y="58"/>
                </a:cubicBezTo>
                <a:cubicBezTo>
                  <a:pt x="148" y="61"/>
                  <a:pt x="142" y="70"/>
                  <a:pt x="140" y="79"/>
                </a:cubicBezTo>
                <a:cubicBezTo>
                  <a:pt x="133" y="80"/>
                  <a:pt x="133" y="80"/>
                  <a:pt x="133" y="80"/>
                </a:cubicBezTo>
                <a:cubicBezTo>
                  <a:pt x="129" y="65"/>
                  <a:pt x="125" y="50"/>
                  <a:pt x="125" y="40"/>
                </a:cubicBezTo>
                <a:cubicBezTo>
                  <a:pt x="121" y="37"/>
                  <a:pt x="119" y="34"/>
                  <a:pt x="115" y="35"/>
                </a:cubicBezTo>
                <a:cubicBezTo>
                  <a:pt x="115" y="35"/>
                  <a:pt x="96" y="44"/>
                  <a:pt x="74" y="53"/>
                </a:cubicBezTo>
                <a:cubicBezTo>
                  <a:pt x="71" y="49"/>
                  <a:pt x="71" y="49"/>
                  <a:pt x="71" y="49"/>
                </a:cubicBezTo>
                <a:cubicBezTo>
                  <a:pt x="78" y="42"/>
                  <a:pt x="81" y="32"/>
                  <a:pt x="78" y="22"/>
                </a:cubicBezTo>
                <a:cubicBezTo>
                  <a:pt x="73" y="8"/>
                  <a:pt x="58" y="0"/>
                  <a:pt x="44" y="5"/>
                </a:cubicBezTo>
                <a:cubicBezTo>
                  <a:pt x="30" y="9"/>
                  <a:pt x="23" y="24"/>
                  <a:pt x="27" y="38"/>
                </a:cubicBezTo>
                <a:cubicBezTo>
                  <a:pt x="31" y="48"/>
                  <a:pt x="39" y="54"/>
                  <a:pt x="48" y="56"/>
                </a:cubicBezTo>
                <a:cubicBezTo>
                  <a:pt x="49" y="62"/>
                  <a:pt x="49" y="62"/>
                  <a:pt x="49" y="62"/>
                </a:cubicBezTo>
                <a:cubicBezTo>
                  <a:pt x="31" y="68"/>
                  <a:pt x="14" y="73"/>
                  <a:pt x="6" y="71"/>
                </a:cubicBezTo>
                <a:cubicBezTo>
                  <a:pt x="2" y="74"/>
                  <a:pt x="0" y="77"/>
                  <a:pt x="1" y="81"/>
                </a:cubicBezTo>
                <a:cubicBezTo>
                  <a:pt x="0" y="90"/>
                  <a:pt x="5" y="106"/>
                  <a:pt x="10" y="123"/>
                </a:cubicBezTo>
                <a:cubicBezTo>
                  <a:pt x="19" y="121"/>
                  <a:pt x="19" y="121"/>
                  <a:pt x="19" y="121"/>
                </a:cubicBezTo>
                <a:cubicBezTo>
                  <a:pt x="21" y="112"/>
                  <a:pt x="28" y="104"/>
                  <a:pt x="37" y="101"/>
                </a:cubicBezTo>
                <a:cubicBezTo>
                  <a:pt x="51" y="96"/>
                  <a:pt x="66" y="104"/>
                  <a:pt x="71" y="118"/>
                </a:cubicBezTo>
                <a:cubicBezTo>
                  <a:pt x="75" y="132"/>
                  <a:pt x="68" y="147"/>
                  <a:pt x="54" y="152"/>
                </a:cubicBezTo>
                <a:cubicBezTo>
                  <a:pt x="44" y="155"/>
                  <a:pt x="34" y="152"/>
                  <a:pt x="27" y="145"/>
                </a:cubicBezTo>
                <a:cubicBezTo>
                  <a:pt x="20" y="149"/>
                  <a:pt x="20" y="149"/>
                  <a:pt x="20" y="149"/>
                </a:cubicBezTo>
                <a:cubicBezTo>
                  <a:pt x="28" y="168"/>
                  <a:pt x="34" y="182"/>
                  <a:pt x="34" y="182"/>
                </a:cubicBezTo>
                <a:cubicBezTo>
                  <a:pt x="36" y="186"/>
                  <a:pt x="36" y="186"/>
                  <a:pt x="44" y="187"/>
                </a:cubicBezTo>
                <a:cubicBezTo>
                  <a:pt x="57" y="190"/>
                  <a:pt x="81" y="183"/>
                  <a:pt x="104" y="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BC3AFE0-5A60-A0D3-1161-313C518AC026}"/>
              </a:ext>
            </a:extLst>
          </p:cNvPr>
          <p:cNvGrpSpPr>
            <a:grpSpLocks noChangeAspect="1"/>
          </p:cNvGrpSpPr>
          <p:nvPr/>
        </p:nvGrpSpPr>
        <p:grpSpPr>
          <a:xfrm>
            <a:off x="2922843" y="2872337"/>
            <a:ext cx="216000" cy="216000"/>
            <a:chOff x="1890386" y="2099485"/>
            <a:chExt cx="625613" cy="625613"/>
          </a:xfrm>
        </p:grpSpPr>
        <p:sp>
          <p:nvSpPr>
            <p:cNvPr id="30" name="หยดน้ำ 45">
              <a:extLst>
                <a:ext uri="{FF2B5EF4-FFF2-40B4-BE49-F238E27FC236}">
                  <a16:creationId xmlns:a16="http://schemas.microsoft.com/office/drawing/2014/main" id="{D5798CE9-BF68-54DC-896C-D3B81E46E3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90386" y="2099485"/>
              <a:ext cx="625613" cy="625613"/>
            </a:xfrm>
            <a:prstGeom prst="teardrop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900" dirty="0"/>
            </a:p>
          </p:txBody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F28A5DDF-3EBD-4B63-6D49-B35C9953BAB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29998" y="2198067"/>
              <a:ext cx="355689" cy="374213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7145" tIns="8573" rIns="17145" bIns="8573" anchor="ctr"/>
            <a:lstStyle/>
            <a:p>
              <a:pPr>
                <a:defRPr/>
              </a:pPr>
              <a:endParaRPr lang="en-US" sz="900" dirty="0"/>
            </a:p>
          </p:txBody>
        </p:sp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CE49B929-0C8A-3142-FAC8-042A2BBC60DB}"/>
              </a:ext>
            </a:extLst>
          </p:cNvPr>
          <p:cNvGrpSpPr/>
          <p:nvPr/>
        </p:nvGrpSpPr>
        <p:grpSpPr>
          <a:xfrm>
            <a:off x="5285679" y="4767682"/>
            <a:ext cx="216000" cy="216000"/>
            <a:chOff x="5285679" y="4767682"/>
            <a:chExt cx="216000" cy="216000"/>
          </a:xfrm>
        </p:grpSpPr>
        <p:sp>
          <p:nvSpPr>
            <p:cNvPr id="34" name="หยดน้ำ 45">
              <a:extLst>
                <a:ext uri="{FF2B5EF4-FFF2-40B4-BE49-F238E27FC236}">
                  <a16:creationId xmlns:a16="http://schemas.microsoft.com/office/drawing/2014/main" id="{A7460ADA-E012-CF56-5DD4-6793B69103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5679" y="4767682"/>
              <a:ext cx="216000" cy="216000"/>
            </a:xfrm>
            <a:prstGeom prst="teardrop">
              <a:avLst/>
            </a:prstGeom>
            <a:solidFill>
              <a:srgbClr val="63A5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900" dirty="0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A7E881FB-4413-862B-AE36-1982879EFF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33882" y="4801719"/>
              <a:ext cx="122806" cy="129201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7145" tIns="8573" rIns="17145" bIns="8573" anchor="ctr"/>
            <a:lstStyle/>
            <a:p>
              <a:pPr>
                <a:defRPr/>
              </a:pPr>
              <a:endParaRPr lang="en-US" sz="900" dirty="0"/>
            </a:p>
          </p:txBody>
        </p:sp>
      </p:grp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F3104CAD-3E05-EE37-D581-DC01A575104D}"/>
              </a:ext>
            </a:extLst>
          </p:cNvPr>
          <p:cNvGrpSpPr/>
          <p:nvPr/>
        </p:nvGrpSpPr>
        <p:grpSpPr>
          <a:xfrm>
            <a:off x="9469435" y="2879850"/>
            <a:ext cx="216000" cy="216000"/>
            <a:chOff x="9469435" y="2879850"/>
            <a:chExt cx="216000" cy="216000"/>
          </a:xfrm>
        </p:grpSpPr>
        <p:sp>
          <p:nvSpPr>
            <p:cNvPr id="37" name="หยดน้ำ 45">
              <a:extLst>
                <a:ext uri="{FF2B5EF4-FFF2-40B4-BE49-F238E27FC236}">
                  <a16:creationId xmlns:a16="http://schemas.microsoft.com/office/drawing/2014/main" id="{36093F39-A6D4-4288-7867-7214757D13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69435" y="2879850"/>
              <a:ext cx="216000" cy="216000"/>
            </a:xfrm>
            <a:prstGeom prst="teardrop">
              <a:avLst/>
            </a:prstGeom>
            <a:solidFill>
              <a:srgbClr val="37A7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900" dirty="0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95923FCC-E61E-3BC0-3BD9-9FC11079A4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17638" y="2913887"/>
              <a:ext cx="122806" cy="129201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7145" tIns="8573" rIns="17145" bIns="8573" anchor="ctr"/>
            <a:lstStyle/>
            <a:p>
              <a:pPr>
                <a:defRPr/>
              </a:pP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53112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Kreativnost</a:t>
            </a:r>
            <a:r>
              <a:rPr lang="en-GB" sz="4000" b="1" dirty="0"/>
              <a:t> i </a:t>
            </a:r>
            <a:r>
              <a:rPr lang="en-GB" sz="4000" b="1" dirty="0" err="1"/>
              <a:t>kritičko</a:t>
            </a:r>
            <a:r>
              <a:rPr lang="en-GB" sz="4000" b="1" dirty="0"/>
              <a:t> </a:t>
            </a:r>
            <a:r>
              <a:rPr lang="en-GB" sz="4000" b="1" dirty="0" err="1"/>
              <a:t>razmišljanje</a:t>
            </a:r>
            <a:br>
              <a:rPr lang="en-GB" dirty="0"/>
            </a:br>
            <a:r>
              <a:rPr lang="en-US" sz="2800" dirty="0" err="1"/>
              <a:t>Operativni</a:t>
            </a:r>
            <a:r>
              <a:rPr lang="en-US" sz="2800" dirty="0"/>
              <a:t> </a:t>
            </a:r>
            <a:r>
              <a:rPr lang="en-US" sz="2800" dirty="0" err="1"/>
              <a:t>aspekti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825"/>
          </a:xfrm>
        </p:spPr>
        <p:txBody>
          <a:bodyPr>
            <a:normAutofit/>
          </a:bodyPr>
          <a:lstStyle/>
          <a:p>
            <a:r>
              <a:rPr lang="sv-SE" dirty="0">
                <a:effectLst/>
                <a:ea typeface="Times New Roman" panose="02020603050405020304" pitchFamily="18" charset="0"/>
              </a:rPr>
              <a:t>Tehnike za razvoj kreativnosti i kritičkog razmišljanja</a:t>
            </a:r>
            <a:endParaRPr lang="it-I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21E50B-2D40-C0AD-518D-55DBF156FC95}"/>
              </a:ext>
            </a:extLst>
          </p:cNvPr>
          <p:cNvSpPr txBox="1"/>
          <p:nvPr/>
        </p:nvSpPr>
        <p:spPr>
          <a:xfrm>
            <a:off x="4623882" y="2933745"/>
            <a:ext cx="18923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Brainstorming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mentalne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karte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35399A-A4F6-8991-66EE-7246C2F903B6}"/>
              </a:ext>
            </a:extLst>
          </p:cNvPr>
          <p:cNvSpPr txBox="1"/>
          <p:nvPr/>
        </p:nvSpPr>
        <p:spPr>
          <a:xfrm>
            <a:off x="2595650" y="4844374"/>
            <a:ext cx="18265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Propitivanje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osporavanje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pretpostavki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E9D6978-5E95-E622-F4B5-3CC7D6B4974B}"/>
              </a:ext>
            </a:extLst>
          </p:cNvPr>
          <p:cNvSpPr txBox="1"/>
          <p:nvPr/>
        </p:nvSpPr>
        <p:spPr>
          <a:xfrm>
            <a:off x="6006001" y="5423181"/>
            <a:ext cx="18923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Divergentno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konvergentno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razmišljanje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637BB31-CE10-91EA-D2CF-83AD31778DD1}"/>
              </a:ext>
            </a:extLst>
          </p:cNvPr>
          <p:cNvSpPr txBox="1"/>
          <p:nvPr/>
        </p:nvSpPr>
        <p:spPr>
          <a:xfrm>
            <a:off x="7679101" y="4543880"/>
            <a:ext cx="26102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-SE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Promišljanje i učenje iz iskustva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CF4A12A-479D-698C-D787-975790506AB3}"/>
              </a:ext>
            </a:extLst>
          </p:cNvPr>
          <p:cNvSpPr txBox="1"/>
          <p:nvPr/>
        </p:nvSpPr>
        <p:spPr>
          <a:xfrm>
            <a:off x="8605994" y="2594442"/>
            <a:ext cx="2641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Čitanje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istraživanje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FDDC9EC1-F8CD-D723-5F22-987F07471A8E}"/>
              </a:ext>
            </a:extLst>
          </p:cNvPr>
          <p:cNvSpPr>
            <a:spLocks noChangeAspect="1"/>
          </p:cNvSpPr>
          <p:nvPr/>
        </p:nvSpPr>
        <p:spPr bwMode="auto">
          <a:xfrm>
            <a:off x="1948999" y="3659812"/>
            <a:ext cx="1074275" cy="1440000"/>
          </a:xfrm>
          <a:custGeom>
            <a:avLst/>
            <a:gdLst>
              <a:gd name="T0" fmla="*/ 185 w 191"/>
              <a:gd name="T1" fmla="*/ 38 h 256"/>
              <a:gd name="T2" fmla="*/ 112 w 191"/>
              <a:gd name="T3" fmla="*/ 36 h 256"/>
              <a:gd name="T4" fmla="*/ 112 w 191"/>
              <a:gd name="T5" fmla="*/ 11 h 256"/>
              <a:gd name="T6" fmla="*/ 95 w 191"/>
              <a:gd name="T7" fmla="*/ 0 h 256"/>
              <a:gd name="T8" fmla="*/ 79 w 191"/>
              <a:gd name="T9" fmla="*/ 11 h 256"/>
              <a:gd name="T10" fmla="*/ 79 w 191"/>
              <a:gd name="T11" fmla="*/ 36 h 256"/>
              <a:gd name="T12" fmla="*/ 6 w 191"/>
              <a:gd name="T13" fmla="*/ 38 h 256"/>
              <a:gd name="T14" fmla="*/ 8 w 191"/>
              <a:gd name="T15" fmla="*/ 111 h 256"/>
              <a:gd name="T16" fmla="*/ 33 w 191"/>
              <a:gd name="T17" fmla="*/ 111 h 256"/>
              <a:gd name="T18" fmla="*/ 44 w 191"/>
              <a:gd name="T19" fmla="*/ 128 h 256"/>
              <a:gd name="T20" fmla="*/ 33 w 191"/>
              <a:gd name="T21" fmla="*/ 145 h 256"/>
              <a:gd name="T22" fmla="*/ 8 w 191"/>
              <a:gd name="T23" fmla="*/ 145 h 256"/>
              <a:gd name="T24" fmla="*/ 6 w 191"/>
              <a:gd name="T25" fmla="*/ 218 h 256"/>
              <a:gd name="T26" fmla="*/ 79 w 191"/>
              <a:gd name="T27" fmla="*/ 220 h 256"/>
              <a:gd name="T28" fmla="*/ 79 w 191"/>
              <a:gd name="T29" fmla="*/ 245 h 256"/>
              <a:gd name="T30" fmla="*/ 95 w 191"/>
              <a:gd name="T31" fmla="*/ 256 h 256"/>
              <a:gd name="T32" fmla="*/ 112 w 191"/>
              <a:gd name="T33" fmla="*/ 245 h 256"/>
              <a:gd name="T34" fmla="*/ 112 w 191"/>
              <a:gd name="T35" fmla="*/ 220 h 256"/>
              <a:gd name="T36" fmla="*/ 185 w 191"/>
              <a:gd name="T37" fmla="*/ 218 h 256"/>
              <a:gd name="T38" fmla="*/ 183 w 191"/>
              <a:gd name="T39" fmla="*/ 145 h 256"/>
              <a:gd name="T40" fmla="*/ 158 w 191"/>
              <a:gd name="T41" fmla="*/ 145 h 256"/>
              <a:gd name="T42" fmla="*/ 147 w 191"/>
              <a:gd name="T43" fmla="*/ 128 h 256"/>
              <a:gd name="T44" fmla="*/ 158 w 191"/>
              <a:gd name="T45" fmla="*/ 111 h 256"/>
              <a:gd name="T46" fmla="*/ 183 w 191"/>
              <a:gd name="T47" fmla="*/ 111 h 256"/>
              <a:gd name="T48" fmla="*/ 185 w 191"/>
              <a:gd name="T49" fmla="*/ 3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1" h="256">
                <a:moveTo>
                  <a:pt x="185" y="38"/>
                </a:moveTo>
                <a:cubicBezTo>
                  <a:pt x="185" y="38"/>
                  <a:pt x="117" y="44"/>
                  <a:pt x="112" y="36"/>
                </a:cubicBezTo>
                <a:cubicBezTo>
                  <a:pt x="107" y="28"/>
                  <a:pt x="112" y="18"/>
                  <a:pt x="112" y="11"/>
                </a:cubicBezTo>
                <a:cubicBezTo>
                  <a:pt x="112" y="4"/>
                  <a:pt x="105" y="0"/>
                  <a:pt x="95" y="0"/>
                </a:cubicBezTo>
                <a:cubicBezTo>
                  <a:pt x="86" y="0"/>
                  <a:pt x="79" y="4"/>
                  <a:pt x="79" y="11"/>
                </a:cubicBezTo>
                <a:cubicBezTo>
                  <a:pt x="79" y="18"/>
                  <a:pt x="84" y="28"/>
                  <a:pt x="79" y="36"/>
                </a:cubicBezTo>
                <a:cubicBezTo>
                  <a:pt x="74" y="44"/>
                  <a:pt x="6" y="38"/>
                  <a:pt x="6" y="38"/>
                </a:cubicBezTo>
                <a:cubicBezTo>
                  <a:pt x="6" y="38"/>
                  <a:pt x="0" y="106"/>
                  <a:pt x="8" y="111"/>
                </a:cubicBezTo>
                <a:cubicBezTo>
                  <a:pt x="16" y="116"/>
                  <a:pt x="26" y="111"/>
                  <a:pt x="33" y="111"/>
                </a:cubicBezTo>
                <a:cubicBezTo>
                  <a:pt x="40" y="111"/>
                  <a:pt x="44" y="119"/>
                  <a:pt x="44" y="128"/>
                </a:cubicBezTo>
                <a:cubicBezTo>
                  <a:pt x="44" y="137"/>
                  <a:pt x="40" y="145"/>
                  <a:pt x="33" y="145"/>
                </a:cubicBezTo>
                <a:cubicBezTo>
                  <a:pt x="26" y="145"/>
                  <a:pt x="16" y="140"/>
                  <a:pt x="8" y="145"/>
                </a:cubicBezTo>
                <a:cubicBezTo>
                  <a:pt x="0" y="150"/>
                  <a:pt x="6" y="218"/>
                  <a:pt x="6" y="218"/>
                </a:cubicBezTo>
                <a:cubicBezTo>
                  <a:pt x="6" y="218"/>
                  <a:pt x="74" y="212"/>
                  <a:pt x="79" y="220"/>
                </a:cubicBezTo>
                <a:cubicBezTo>
                  <a:pt x="84" y="228"/>
                  <a:pt x="79" y="238"/>
                  <a:pt x="79" y="245"/>
                </a:cubicBezTo>
                <a:cubicBezTo>
                  <a:pt x="79" y="252"/>
                  <a:pt x="86" y="256"/>
                  <a:pt x="95" y="256"/>
                </a:cubicBezTo>
                <a:cubicBezTo>
                  <a:pt x="105" y="256"/>
                  <a:pt x="112" y="252"/>
                  <a:pt x="112" y="245"/>
                </a:cubicBezTo>
                <a:cubicBezTo>
                  <a:pt x="112" y="238"/>
                  <a:pt x="107" y="228"/>
                  <a:pt x="112" y="220"/>
                </a:cubicBezTo>
                <a:cubicBezTo>
                  <a:pt x="117" y="212"/>
                  <a:pt x="185" y="218"/>
                  <a:pt x="185" y="218"/>
                </a:cubicBezTo>
                <a:cubicBezTo>
                  <a:pt x="185" y="218"/>
                  <a:pt x="191" y="150"/>
                  <a:pt x="183" y="145"/>
                </a:cubicBezTo>
                <a:cubicBezTo>
                  <a:pt x="175" y="140"/>
                  <a:pt x="165" y="145"/>
                  <a:pt x="158" y="145"/>
                </a:cubicBezTo>
                <a:cubicBezTo>
                  <a:pt x="151" y="145"/>
                  <a:pt x="147" y="137"/>
                  <a:pt x="147" y="128"/>
                </a:cubicBezTo>
                <a:cubicBezTo>
                  <a:pt x="147" y="119"/>
                  <a:pt x="151" y="111"/>
                  <a:pt x="158" y="111"/>
                </a:cubicBezTo>
                <a:cubicBezTo>
                  <a:pt x="165" y="111"/>
                  <a:pt x="175" y="116"/>
                  <a:pt x="183" y="111"/>
                </a:cubicBezTo>
                <a:cubicBezTo>
                  <a:pt x="191" y="106"/>
                  <a:pt x="185" y="38"/>
                  <a:pt x="185" y="3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94019DBA-F69B-6C17-22FD-00B88BE27632}"/>
              </a:ext>
            </a:extLst>
          </p:cNvPr>
          <p:cNvSpPr>
            <a:spLocks noChangeAspect="1"/>
          </p:cNvSpPr>
          <p:nvPr/>
        </p:nvSpPr>
        <p:spPr bwMode="auto">
          <a:xfrm>
            <a:off x="4791113" y="4616928"/>
            <a:ext cx="1434144" cy="1440000"/>
          </a:xfrm>
          <a:custGeom>
            <a:avLst/>
            <a:gdLst>
              <a:gd name="T0" fmla="*/ 0 w 255"/>
              <a:gd name="T1" fmla="*/ 128 h 256"/>
              <a:gd name="T2" fmla="*/ 11 w 255"/>
              <a:gd name="T3" fmla="*/ 111 h 256"/>
              <a:gd name="T4" fmla="*/ 36 w 255"/>
              <a:gd name="T5" fmla="*/ 111 h 256"/>
              <a:gd name="T6" fmla="*/ 38 w 255"/>
              <a:gd name="T7" fmla="*/ 38 h 256"/>
              <a:gd name="T8" fmla="*/ 111 w 255"/>
              <a:gd name="T9" fmla="*/ 36 h 256"/>
              <a:gd name="T10" fmla="*/ 111 w 255"/>
              <a:gd name="T11" fmla="*/ 11 h 256"/>
              <a:gd name="T12" fmla="*/ 128 w 255"/>
              <a:gd name="T13" fmla="*/ 0 h 256"/>
              <a:gd name="T14" fmla="*/ 145 w 255"/>
              <a:gd name="T15" fmla="*/ 11 h 256"/>
              <a:gd name="T16" fmla="*/ 145 w 255"/>
              <a:gd name="T17" fmla="*/ 36 h 256"/>
              <a:gd name="T18" fmla="*/ 218 w 255"/>
              <a:gd name="T19" fmla="*/ 38 h 256"/>
              <a:gd name="T20" fmla="*/ 220 w 255"/>
              <a:gd name="T21" fmla="*/ 111 h 256"/>
              <a:gd name="T22" fmla="*/ 245 w 255"/>
              <a:gd name="T23" fmla="*/ 111 h 256"/>
              <a:gd name="T24" fmla="*/ 255 w 255"/>
              <a:gd name="T25" fmla="*/ 128 h 256"/>
              <a:gd name="T26" fmla="*/ 245 w 255"/>
              <a:gd name="T27" fmla="*/ 145 h 256"/>
              <a:gd name="T28" fmla="*/ 220 w 255"/>
              <a:gd name="T29" fmla="*/ 145 h 256"/>
              <a:gd name="T30" fmla="*/ 218 w 255"/>
              <a:gd name="T31" fmla="*/ 218 h 256"/>
              <a:gd name="T32" fmla="*/ 145 w 255"/>
              <a:gd name="T33" fmla="*/ 220 h 256"/>
              <a:gd name="T34" fmla="*/ 145 w 255"/>
              <a:gd name="T35" fmla="*/ 245 h 256"/>
              <a:gd name="T36" fmla="*/ 128 w 255"/>
              <a:gd name="T37" fmla="*/ 256 h 256"/>
              <a:gd name="T38" fmla="*/ 111 w 255"/>
              <a:gd name="T39" fmla="*/ 245 h 256"/>
              <a:gd name="T40" fmla="*/ 111 w 255"/>
              <a:gd name="T41" fmla="*/ 220 h 256"/>
              <a:gd name="T42" fmla="*/ 38 w 255"/>
              <a:gd name="T43" fmla="*/ 218 h 256"/>
              <a:gd name="T44" fmla="*/ 36 w 255"/>
              <a:gd name="T45" fmla="*/ 145 h 256"/>
              <a:gd name="T46" fmla="*/ 11 w 255"/>
              <a:gd name="T47" fmla="*/ 145 h 256"/>
              <a:gd name="T48" fmla="*/ 0 w 255"/>
              <a:gd name="T49" fmla="*/ 12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5" h="256">
                <a:moveTo>
                  <a:pt x="0" y="128"/>
                </a:moveTo>
                <a:cubicBezTo>
                  <a:pt x="0" y="119"/>
                  <a:pt x="4" y="111"/>
                  <a:pt x="11" y="111"/>
                </a:cubicBezTo>
                <a:cubicBezTo>
                  <a:pt x="17" y="111"/>
                  <a:pt x="28" y="116"/>
                  <a:pt x="36" y="111"/>
                </a:cubicBezTo>
                <a:cubicBezTo>
                  <a:pt x="44" y="106"/>
                  <a:pt x="38" y="38"/>
                  <a:pt x="38" y="38"/>
                </a:cubicBezTo>
                <a:cubicBezTo>
                  <a:pt x="38" y="38"/>
                  <a:pt x="106" y="44"/>
                  <a:pt x="111" y="36"/>
                </a:cubicBezTo>
                <a:cubicBezTo>
                  <a:pt x="116" y="28"/>
                  <a:pt x="111" y="18"/>
                  <a:pt x="111" y="11"/>
                </a:cubicBezTo>
                <a:cubicBezTo>
                  <a:pt x="111" y="4"/>
                  <a:pt x="118" y="0"/>
                  <a:pt x="128" y="0"/>
                </a:cubicBezTo>
                <a:cubicBezTo>
                  <a:pt x="137" y="0"/>
                  <a:pt x="145" y="4"/>
                  <a:pt x="145" y="11"/>
                </a:cubicBezTo>
                <a:cubicBezTo>
                  <a:pt x="145" y="18"/>
                  <a:pt x="139" y="28"/>
                  <a:pt x="145" y="36"/>
                </a:cubicBezTo>
                <a:cubicBezTo>
                  <a:pt x="150" y="44"/>
                  <a:pt x="218" y="38"/>
                  <a:pt x="218" y="38"/>
                </a:cubicBezTo>
                <a:cubicBezTo>
                  <a:pt x="218" y="38"/>
                  <a:pt x="211" y="106"/>
                  <a:pt x="220" y="111"/>
                </a:cubicBezTo>
                <a:cubicBezTo>
                  <a:pt x="228" y="116"/>
                  <a:pt x="238" y="111"/>
                  <a:pt x="245" y="111"/>
                </a:cubicBezTo>
                <a:cubicBezTo>
                  <a:pt x="251" y="111"/>
                  <a:pt x="255" y="119"/>
                  <a:pt x="255" y="128"/>
                </a:cubicBezTo>
                <a:cubicBezTo>
                  <a:pt x="255" y="137"/>
                  <a:pt x="251" y="145"/>
                  <a:pt x="245" y="145"/>
                </a:cubicBezTo>
                <a:cubicBezTo>
                  <a:pt x="238" y="145"/>
                  <a:pt x="228" y="140"/>
                  <a:pt x="220" y="145"/>
                </a:cubicBezTo>
                <a:cubicBezTo>
                  <a:pt x="211" y="150"/>
                  <a:pt x="218" y="218"/>
                  <a:pt x="218" y="218"/>
                </a:cubicBezTo>
                <a:cubicBezTo>
                  <a:pt x="218" y="218"/>
                  <a:pt x="150" y="212"/>
                  <a:pt x="145" y="220"/>
                </a:cubicBezTo>
                <a:cubicBezTo>
                  <a:pt x="139" y="228"/>
                  <a:pt x="145" y="238"/>
                  <a:pt x="145" y="245"/>
                </a:cubicBezTo>
                <a:cubicBezTo>
                  <a:pt x="145" y="252"/>
                  <a:pt x="137" y="256"/>
                  <a:pt x="128" y="256"/>
                </a:cubicBezTo>
                <a:cubicBezTo>
                  <a:pt x="118" y="256"/>
                  <a:pt x="111" y="252"/>
                  <a:pt x="111" y="245"/>
                </a:cubicBezTo>
                <a:cubicBezTo>
                  <a:pt x="111" y="238"/>
                  <a:pt x="116" y="228"/>
                  <a:pt x="111" y="220"/>
                </a:cubicBezTo>
                <a:cubicBezTo>
                  <a:pt x="106" y="212"/>
                  <a:pt x="38" y="218"/>
                  <a:pt x="38" y="218"/>
                </a:cubicBezTo>
                <a:cubicBezTo>
                  <a:pt x="38" y="218"/>
                  <a:pt x="44" y="150"/>
                  <a:pt x="36" y="145"/>
                </a:cubicBezTo>
                <a:cubicBezTo>
                  <a:pt x="28" y="140"/>
                  <a:pt x="17" y="145"/>
                  <a:pt x="11" y="145"/>
                </a:cubicBezTo>
                <a:cubicBezTo>
                  <a:pt x="4" y="145"/>
                  <a:pt x="0" y="137"/>
                  <a:pt x="0" y="12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DF7F6FCE-8447-4110-07B8-DA1882DD045A}"/>
              </a:ext>
            </a:extLst>
          </p:cNvPr>
          <p:cNvSpPr>
            <a:spLocks noChangeAspect="1"/>
          </p:cNvSpPr>
          <p:nvPr/>
        </p:nvSpPr>
        <p:spPr bwMode="auto">
          <a:xfrm>
            <a:off x="3622099" y="2401935"/>
            <a:ext cx="1079601" cy="1440000"/>
          </a:xfrm>
          <a:custGeom>
            <a:avLst/>
            <a:gdLst>
              <a:gd name="T0" fmla="*/ 186 w 192"/>
              <a:gd name="T1" fmla="*/ 38 h 256"/>
              <a:gd name="T2" fmla="*/ 113 w 192"/>
              <a:gd name="T3" fmla="*/ 36 h 256"/>
              <a:gd name="T4" fmla="*/ 113 w 192"/>
              <a:gd name="T5" fmla="*/ 11 h 256"/>
              <a:gd name="T6" fmla="*/ 96 w 192"/>
              <a:gd name="T7" fmla="*/ 0 h 256"/>
              <a:gd name="T8" fmla="*/ 79 w 192"/>
              <a:gd name="T9" fmla="*/ 11 h 256"/>
              <a:gd name="T10" fmla="*/ 79 w 192"/>
              <a:gd name="T11" fmla="*/ 36 h 256"/>
              <a:gd name="T12" fmla="*/ 6 w 192"/>
              <a:gd name="T13" fmla="*/ 38 h 256"/>
              <a:gd name="T14" fmla="*/ 8 w 192"/>
              <a:gd name="T15" fmla="*/ 111 h 256"/>
              <a:gd name="T16" fmla="*/ 33 w 192"/>
              <a:gd name="T17" fmla="*/ 111 h 256"/>
              <a:gd name="T18" fmla="*/ 44 w 192"/>
              <a:gd name="T19" fmla="*/ 128 h 256"/>
              <a:gd name="T20" fmla="*/ 33 w 192"/>
              <a:gd name="T21" fmla="*/ 145 h 256"/>
              <a:gd name="T22" fmla="*/ 8 w 192"/>
              <a:gd name="T23" fmla="*/ 145 h 256"/>
              <a:gd name="T24" fmla="*/ 6 w 192"/>
              <a:gd name="T25" fmla="*/ 218 h 256"/>
              <a:gd name="T26" fmla="*/ 79 w 192"/>
              <a:gd name="T27" fmla="*/ 220 h 256"/>
              <a:gd name="T28" fmla="*/ 79 w 192"/>
              <a:gd name="T29" fmla="*/ 245 h 256"/>
              <a:gd name="T30" fmla="*/ 96 w 192"/>
              <a:gd name="T31" fmla="*/ 256 h 256"/>
              <a:gd name="T32" fmla="*/ 113 w 192"/>
              <a:gd name="T33" fmla="*/ 245 h 256"/>
              <a:gd name="T34" fmla="*/ 113 w 192"/>
              <a:gd name="T35" fmla="*/ 220 h 256"/>
              <a:gd name="T36" fmla="*/ 186 w 192"/>
              <a:gd name="T37" fmla="*/ 218 h 256"/>
              <a:gd name="T38" fmla="*/ 184 w 192"/>
              <a:gd name="T39" fmla="*/ 145 h 256"/>
              <a:gd name="T40" fmla="*/ 158 w 192"/>
              <a:gd name="T41" fmla="*/ 145 h 256"/>
              <a:gd name="T42" fmla="*/ 148 w 192"/>
              <a:gd name="T43" fmla="*/ 128 h 256"/>
              <a:gd name="T44" fmla="*/ 158 w 192"/>
              <a:gd name="T45" fmla="*/ 111 h 256"/>
              <a:gd name="T46" fmla="*/ 184 w 192"/>
              <a:gd name="T47" fmla="*/ 111 h 256"/>
              <a:gd name="T48" fmla="*/ 186 w 192"/>
              <a:gd name="T49" fmla="*/ 3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2" h="256">
                <a:moveTo>
                  <a:pt x="186" y="38"/>
                </a:moveTo>
                <a:cubicBezTo>
                  <a:pt x="186" y="38"/>
                  <a:pt x="118" y="44"/>
                  <a:pt x="113" y="36"/>
                </a:cubicBezTo>
                <a:cubicBezTo>
                  <a:pt x="108" y="28"/>
                  <a:pt x="113" y="18"/>
                  <a:pt x="113" y="11"/>
                </a:cubicBezTo>
                <a:cubicBezTo>
                  <a:pt x="113" y="4"/>
                  <a:pt x="105" y="0"/>
                  <a:pt x="96" y="0"/>
                </a:cubicBezTo>
                <a:cubicBezTo>
                  <a:pt x="87" y="0"/>
                  <a:pt x="79" y="4"/>
                  <a:pt x="79" y="11"/>
                </a:cubicBezTo>
                <a:cubicBezTo>
                  <a:pt x="79" y="18"/>
                  <a:pt x="84" y="28"/>
                  <a:pt x="79" y="36"/>
                </a:cubicBezTo>
                <a:cubicBezTo>
                  <a:pt x="74" y="44"/>
                  <a:pt x="6" y="38"/>
                  <a:pt x="6" y="38"/>
                </a:cubicBezTo>
                <a:cubicBezTo>
                  <a:pt x="6" y="38"/>
                  <a:pt x="0" y="106"/>
                  <a:pt x="8" y="111"/>
                </a:cubicBezTo>
                <a:cubicBezTo>
                  <a:pt x="16" y="116"/>
                  <a:pt x="27" y="111"/>
                  <a:pt x="33" y="111"/>
                </a:cubicBezTo>
                <a:cubicBezTo>
                  <a:pt x="40" y="111"/>
                  <a:pt x="44" y="119"/>
                  <a:pt x="44" y="128"/>
                </a:cubicBezTo>
                <a:cubicBezTo>
                  <a:pt x="44" y="137"/>
                  <a:pt x="40" y="145"/>
                  <a:pt x="33" y="145"/>
                </a:cubicBezTo>
                <a:cubicBezTo>
                  <a:pt x="27" y="145"/>
                  <a:pt x="16" y="140"/>
                  <a:pt x="8" y="145"/>
                </a:cubicBezTo>
                <a:cubicBezTo>
                  <a:pt x="0" y="150"/>
                  <a:pt x="6" y="218"/>
                  <a:pt x="6" y="218"/>
                </a:cubicBezTo>
                <a:cubicBezTo>
                  <a:pt x="6" y="218"/>
                  <a:pt x="74" y="212"/>
                  <a:pt x="79" y="220"/>
                </a:cubicBezTo>
                <a:cubicBezTo>
                  <a:pt x="84" y="228"/>
                  <a:pt x="79" y="238"/>
                  <a:pt x="79" y="245"/>
                </a:cubicBezTo>
                <a:cubicBezTo>
                  <a:pt x="79" y="252"/>
                  <a:pt x="87" y="256"/>
                  <a:pt x="96" y="256"/>
                </a:cubicBezTo>
                <a:cubicBezTo>
                  <a:pt x="105" y="256"/>
                  <a:pt x="113" y="252"/>
                  <a:pt x="113" y="245"/>
                </a:cubicBezTo>
                <a:cubicBezTo>
                  <a:pt x="113" y="238"/>
                  <a:pt x="108" y="228"/>
                  <a:pt x="113" y="220"/>
                </a:cubicBezTo>
                <a:cubicBezTo>
                  <a:pt x="118" y="212"/>
                  <a:pt x="186" y="218"/>
                  <a:pt x="186" y="218"/>
                </a:cubicBezTo>
                <a:cubicBezTo>
                  <a:pt x="186" y="218"/>
                  <a:pt x="192" y="150"/>
                  <a:pt x="184" y="145"/>
                </a:cubicBezTo>
                <a:cubicBezTo>
                  <a:pt x="175" y="140"/>
                  <a:pt x="165" y="145"/>
                  <a:pt x="158" y="145"/>
                </a:cubicBezTo>
                <a:cubicBezTo>
                  <a:pt x="152" y="145"/>
                  <a:pt x="148" y="137"/>
                  <a:pt x="148" y="128"/>
                </a:cubicBezTo>
                <a:cubicBezTo>
                  <a:pt x="148" y="119"/>
                  <a:pt x="152" y="111"/>
                  <a:pt x="158" y="111"/>
                </a:cubicBezTo>
                <a:cubicBezTo>
                  <a:pt x="165" y="111"/>
                  <a:pt x="175" y="116"/>
                  <a:pt x="184" y="111"/>
                </a:cubicBezTo>
                <a:cubicBezTo>
                  <a:pt x="192" y="106"/>
                  <a:pt x="186" y="38"/>
                  <a:pt x="186" y="3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CD731E2E-B764-89A6-C4B7-65821DEEE590}"/>
              </a:ext>
            </a:extLst>
          </p:cNvPr>
          <p:cNvSpPr>
            <a:spLocks noChangeAspect="1"/>
          </p:cNvSpPr>
          <p:nvPr/>
        </p:nvSpPr>
        <p:spPr bwMode="auto">
          <a:xfrm>
            <a:off x="6637461" y="3896928"/>
            <a:ext cx="1074276" cy="1440000"/>
          </a:xfrm>
          <a:custGeom>
            <a:avLst/>
            <a:gdLst>
              <a:gd name="T0" fmla="*/ 185 w 191"/>
              <a:gd name="T1" fmla="*/ 38 h 256"/>
              <a:gd name="T2" fmla="*/ 112 w 191"/>
              <a:gd name="T3" fmla="*/ 36 h 256"/>
              <a:gd name="T4" fmla="*/ 112 w 191"/>
              <a:gd name="T5" fmla="*/ 11 h 256"/>
              <a:gd name="T6" fmla="*/ 95 w 191"/>
              <a:gd name="T7" fmla="*/ 0 h 256"/>
              <a:gd name="T8" fmla="*/ 79 w 191"/>
              <a:gd name="T9" fmla="*/ 11 h 256"/>
              <a:gd name="T10" fmla="*/ 79 w 191"/>
              <a:gd name="T11" fmla="*/ 36 h 256"/>
              <a:gd name="T12" fmla="*/ 6 w 191"/>
              <a:gd name="T13" fmla="*/ 38 h 256"/>
              <a:gd name="T14" fmla="*/ 8 w 191"/>
              <a:gd name="T15" fmla="*/ 111 h 256"/>
              <a:gd name="T16" fmla="*/ 33 w 191"/>
              <a:gd name="T17" fmla="*/ 111 h 256"/>
              <a:gd name="T18" fmla="*/ 44 w 191"/>
              <a:gd name="T19" fmla="*/ 128 h 256"/>
              <a:gd name="T20" fmla="*/ 33 w 191"/>
              <a:gd name="T21" fmla="*/ 145 h 256"/>
              <a:gd name="T22" fmla="*/ 8 w 191"/>
              <a:gd name="T23" fmla="*/ 145 h 256"/>
              <a:gd name="T24" fmla="*/ 6 w 191"/>
              <a:gd name="T25" fmla="*/ 218 h 256"/>
              <a:gd name="T26" fmla="*/ 79 w 191"/>
              <a:gd name="T27" fmla="*/ 220 h 256"/>
              <a:gd name="T28" fmla="*/ 79 w 191"/>
              <a:gd name="T29" fmla="*/ 245 h 256"/>
              <a:gd name="T30" fmla="*/ 95 w 191"/>
              <a:gd name="T31" fmla="*/ 256 h 256"/>
              <a:gd name="T32" fmla="*/ 112 w 191"/>
              <a:gd name="T33" fmla="*/ 245 h 256"/>
              <a:gd name="T34" fmla="*/ 112 w 191"/>
              <a:gd name="T35" fmla="*/ 220 h 256"/>
              <a:gd name="T36" fmla="*/ 185 w 191"/>
              <a:gd name="T37" fmla="*/ 218 h 256"/>
              <a:gd name="T38" fmla="*/ 183 w 191"/>
              <a:gd name="T39" fmla="*/ 145 h 256"/>
              <a:gd name="T40" fmla="*/ 158 w 191"/>
              <a:gd name="T41" fmla="*/ 145 h 256"/>
              <a:gd name="T42" fmla="*/ 147 w 191"/>
              <a:gd name="T43" fmla="*/ 128 h 256"/>
              <a:gd name="T44" fmla="*/ 158 w 191"/>
              <a:gd name="T45" fmla="*/ 111 h 256"/>
              <a:gd name="T46" fmla="*/ 183 w 191"/>
              <a:gd name="T47" fmla="*/ 111 h 256"/>
              <a:gd name="T48" fmla="*/ 185 w 191"/>
              <a:gd name="T49" fmla="*/ 3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1" h="256">
                <a:moveTo>
                  <a:pt x="185" y="38"/>
                </a:moveTo>
                <a:cubicBezTo>
                  <a:pt x="185" y="38"/>
                  <a:pt x="117" y="44"/>
                  <a:pt x="112" y="36"/>
                </a:cubicBezTo>
                <a:cubicBezTo>
                  <a:pt x="107" y="28"/>
                  <a:pt x="112" y="18"/>
                  <a:pt x="112" y="11"/>
                </a:cubicBezTo>
                <a:cubicBezTo>
                  <a:pt x="112" y="4"/>
                  <a:pt x="105" y="0"/>
                  <a:pt x="95" y="0"/>
                </a:cubicBezTo>
                <a:cubicBezTo>
                  <a:pt x="86" y="0"/>
                  <a:pt x="79" y="4"/>
                  <a:pt x="79" y="11"/>
                </a:cubicBezTo>
                <a:cubicBezTo>
                  <a:pt x="79" y="18"/>
                  <a:pt x="84" y="28"/>
                  <a:pt x="79" y="36"/>
                </a:cubicBezTo>
                <a:cubicBezTo>
                  <a:pt x="74" y="44"/>
                  <a:pt x="6" y="38"/>
                  <a:pt x="6" y="38"/>
                </a:cubicBezTo>
                <a:cubicBezTo>
                  <a:pt x="6" y="38"/>
                  <a:pt x="0" y="106"/>
                  <a:pt x="8" y="111"/>
                </a:cubicBezTo>
                <a:cubicBezTo>
                  <a:pt x="16" y="116"/>
                  <a:pt x="26" y="111"/>
                  <a:pt x="33" y="111"/>
                </a:cubicBezTo>
                <a:cubicBezTo>
                  <a:pt x="40" y="111"/>
                  <a:pt x="44" y="119"/>
                  <a:pt x="44" y="128"/>
                </a:cubicBezTo>
                <a:cubicBezTo>
                  <a:pt x="44" y="137"/>
                  <a:pt x="40" y="145"/>
                  <a:pt x="33" y="145"/>
                </a:cubicBezTo>
                <a:cubicBezTo>
                  <a:pt x="26" y="145"/>
                  <a:pt x="16" y="140"/>
                  <a:pt x="8" y="145"/>
                </a:cubicBezTo>
                <a:cubicBezTo>
                  <a:pt x="0" y="150"/>
                  <a:pt x="6" y="218"/>
                  <a:pt x="6" y="218"/>
                </a:cubicBezTo>
                <a:cubicBezTo>
                  <a:pt x="6" y="218"/>
                  <a:pt x="74" y="212"/>
                  <a:pt x="79" y="220"/>
                </a:cubicBezTo>
                <a:cubicBezTo>
                  <a:pt x="84" y="228"/>
                  <a:pt x="79" y="238"/>
                  <a:pt x="79" y="245"/>
                </a:cubicBezTo>
                <a:cubicBezTo>
                  <a:pt x="79" y="252"/>
                  <a:pt x="86" y="256"/>
                  <a:pt x="95" y="256"/>
                </a:cubicBezTo>
                <a:cubicBezTo>
                  <a:pt x="105" y="256"/>
                  <a:pt x="112" y="252"/>
                  <a:pt x="112" y="245"/>
                </a:cubicBezTo>
                <a:cubicBezTo>
                  <a:pt x="112" y="238"/>
                  <a:pt x="107" y="228"/>
                  <a:pt x="112" y="220"/>
                </a:cubicBezTo>
                <a:cubicBezTo>
                  <a:pt x="117" y="212"/>
                  <a:pt x="185" y="218"/>
                  <a:pt x="185" y="218"/>
                </a:cubicBezTo>
                <a:cubicBezTo>
                  <a:pt x="185" y="218"/>
                  <a:pt x="191" y="150"/>
                  <a:pt x="183" y="145"/>
                </a:cubicBezTo>
                <a:cubicBezTo>
                  <a:pt x="175" y="140"/>
                  <a:pt x="165" y="145"/>
                  <a:pt x="158" y="145"/>
                </a:cubicBezTo>
                <a:cubicBezTo>
                  <a:pt x="151" y="145"/>
                  <a:pt x="147" y="137"/>
                  <a:pt x="147" y="128"/>
                </a:cubicBezTo>
                <a:cubicBezTo>
                  <a:pt x="147" y="119"/>
                  <a:pt x="151" y="111"/>
                  <a:pt x="158" y="111"/>
                </a:cubicBezTo>
                <a:cubicBezTo>
                  <a:pt x="165" y="111"/>
                  <a:pt x="175" y="116"/>
                  <a:pt x="183" y="111"/>
                </a:cubicBezTo>
                <a:cubicBezTo>
                  <a:pt x="191" y="106"/>
                  <a:pt x="185" y="38"/>
                  <a:pt x="185" y="38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213D3C28-8287-FB4D-08F1-60DC60ACDE79}"/>
              </a:ext>
            </a:extLst>
          </p:cNvPr>
          <p:cNvSpPr>
            <a:spLocks noChangeAspect="1"/>
          </p:cNvSpPr>
          <p:nvPr/>
        </p:nvSpPr>
        <p:spPr bwMode="auto">
          <a:xfrm>
            <a:off x="7342859" y="2351383"/>
            <a:ext cx="1434144" cy="1440000"/>
          </a:xfrm>
          <a:custGeom>
            <a:avLst/>
            <a:gdLst>
              <a:gd name="T0" fmla="*/ 0 w 255"/>
              <a:gd name="T1" fmla="*/ 128 h 256"/>
              <a:gd name="T2" fmla="*/ 11 w 255"/>
              <a:gd name="T3" fmla="*/ 111 h 256"/>
              <a:gd name="T4" fmla="*/ 36 w 255"/>
              <a:gd name="T5" fmla="*/ 111 h 256"/>
              <a:gd name="T6" fmla="*/ 38 w 255"/>
              <a:gd name="T7" fmla="*/ 38 h 256"/>
              <a:gd name="T8" fmla="*/ 111 w 255"/>
              <a:gd name="T9" fmla="*/ 36 h 256"/>
              <a:gd name="T10" fmla="*/ 111 w 255"/>
              <a:gd name="T11" fmla="*/ 11 h 256"/>
              <a:gd name="T12" fmla="*/ 128 w 255"/>
              <a:gd name="T13" fmla="*/ 0 h 256"/>
              <a:gd name="T14" fmla="*/ 145 w 255"/>
              <a:gd name="T15" fmla="*/ 11 h 256"/>
              <a:gd name="T16" fmla="*/ 145 w 255"/>
              <a:gd name="T17" fmla="*/ 36 h 256"/>
              <a:gd name="T18" fmla="*/ 218 w 255"/>
              <a:gd name="T19" fmla="*/ 38 h 256"/>
              <a:gd name="T20" fmla="*/ 220 w 255"/>
              <a:gd name="T21" fmla="*/ 111 h 256"/>
              <a:gd name="T22" fmla="*/ 245 w 255"/>
              <a:gd name="T23" fmla="*/ 111 h 256"/>
              <a:gd name="T24" fmla="*/ 255 w 255"/>
              <a:gd name="T25" fmla="*/ 128 h 256"/>
              <a:gd name="T26" fmla="*/ 245 w 255"/>
              <a:gd name="T27" fmla="*/ 145 h 256"/>
              <a:gd name="T28" fmla="*/ 220 w 255"/>
              <a:gd name="T29" fmla="*/ 145 h 256"/>
              <a:gd name="T30" fmla="*/ 218 w 255"/>
              <a:gd name="T31" fmla="*/ 218 h 256"/>
              <a:gd name="T32" fmla="*/ 145 w 255"/>
              <a:gd name="T33" fmla="*/ 220 h 256"/>
              <a:gd name="T34" fmla="*/ 145 w 255"/>
              <a:gd name="T35" fmla="*/ 245 h 256"/>
              <a:gd name="T36" fmla="*/ 128 w 255"/>
              <a:gd name="T37" fmla="*/ 256 h 256"/>
              <a:gd name="T38" fmla="*/ 111 w 255"/>
              <a:gd name="T39" fmla="*/ 245 h 256"/>
              <a:gd name="T40" fmla="*/ 111 w 255"/>
              <a:gd name="T41" fmla="*/ 220 h 256"/>
              <a:gd name="T42" fmla="*/ 38 w 255"/>
              <a:gd name="T43" fmla="*/ 218 h 256"/>
              <a:gd name="T44" fmla="*/ 36 w 255"/>
              <a:gd name="T45" fmla="*/ 145 h 256"/>
              <a:gd name="T46" fmla="*/ 11 w 255"/>
              <a:gd name="T47" fmla="*/ 145 h 256"/>
              <a:gd name="T48" fmla="*/ 0 w 255"/>
              <a:gd name="T49" fmla="*/ 12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5" h="256">
                <a:moveTo>
                  <a:pt x="0" y="128"/>
                </a:moveTo>
                <a:cubicBezTo>
                  <a:pt x="0" y="119"/>
                  <a:pt x="4" y="111"/>
                  <a:pt x="11" y="111"/>
                </a:cubicBezTo>
                <a:cubicBezTo>
                  <a:pt x="17" y="111"/>
                  <a:pt x="28" y="116"/>
                  <a:pt x="36" y="111"/>
                </a:cubicBezTo>
                <a:cubicBezTo>
                  <a:pt x="44" y="106"/>
                  <a:pt x="38" y="38"/>
                  <a:pt x="38" y="38"/>
                </a:cubicBezTo>
                <a:cubicBezTo>
                  <a:pt x="38" y="38"/>
                  <a:pt x="106" y="44"/>
                  <a:pt x="111" y="36"/>
                </a:cubicBezTo>
                <a:cubicBezTo>
                  <a:pt x="116" y="28"/>
                  <a:pt x="111" y="18"/>
                  <a:pt x="111" y="11"/>
                </a:cubicBezTo>
                <a:cubicBezTo>
                  <a:pt x="111" y="4"/>
                  <a:pt x="118" y="0"/>
                  <a:pt x="128" y="0"/>
                </a:cubicBezTo>
                <a:cubicBezTo>
                  <a:pt x="137" y="0"/>
                  <a:pt x="145" y="4"/>
                  <a:pt x="145" y="11"/>
                </a:cubicBezTo>
                <a:cubicBezTo>
                  <a:pt x="145" y="18"/>
                  <a:pt x="139" y="28"/>
                  <a:pt x="145" y="36"/>
                </a:cubicBezTo>
                <a:cubicBezTo>
                  <a:pt x="150" y="44"/>
                  <a:pt x="218" y="38"/>
                  <a:pt x="218" y="38"/>
                </a:cubicBezTo>
                <a:cubicBezTo>
                  <a:pt x="218" y="38"/>
                  <a:pt x="211" y="106"/>
                  <a:pt x="220" y="111"/>
                </a:cubicBezTo>
                <a:cubicBezTo>
                  <a:pt x="228" y="116"/>
                  <a:pt x="238" y="111"/>
                  <a:pt x="245" y="111"/>
                </a:cubicBezTo>
                <a:cubicBezTo>
                  <a:pt x="251" y="111"/>
                  <a:pt x="255" y="119"/>
                  <a:pt x="255" y="128"/>
                </a:cubicBezTo>
                <a:cubicBezTo>
                  <a:pt x="255" y="137"/>
                  <a:pt x="251" y="145"/>
                  <a:pt x="245" y="145"/>
                </a:cubicBezTo>
                <a:cubicBezTo>
                  <a:pt x="238" y="145"/>
                  <a:pt x="228" y="140"/>
                  <a:pt x="220" y="145"/>
                </a:cubicBezTo>
                <a:cubicBezTo>
                  <a:pt x="211" y="150"/>
                  <a:pt x="218" y="218"/>
                  <a:pt x="218" y="218"/>
                </a:cubicBezTo>
                <a:cubicBezTo>
                  <a:pt x="218" y="218"/>
                  <a:pt x="150" y="212"/>
                  <a:pt x="145" y="220"/>
                </a:cubicBezTo>
                <a:cubicBezTo>
                  <a:pt x="139" y="228"/>
                  <a:pt x="145" y="238"/>
                  <a:pt x="145" y="245"/>
                </a:cubicBezTo>
                <a:cubicBezTo>
                  <a:pt x="145" y="252"/>
                  <a:pt x="137" y="256"/>
                  <a:pt x="128" y="256"/>
                </a:cubicBezTo>
                <a:cubicBezTo>
                  <a:pt x="118" y="256"/>
                  <a:pt x="111" y="252"/>
                  <a:pt x="111" y="245"/>
                </a:cubicBezTo>
                <a:cubicBezTo>
                  <a:pt x="111" y="238"/>
                  <a:pt x="116" y="228"/>
                  <a:pt x="111" y="220"/>
                </a:cubicBezTo>
                <a:cubicBezTo>
                  <a:pt x="106" y="212"/>
                  <a:pt x="38" y="218"/>
                  <a:pt x="38" y="218"/>
                </a:cubicBezTo>
                <a:cubicBezTo>
                  <a:pt x="38" y="218"/>
                  <a:pt x="44" y="150"/>
                  <a:pt x="36" y="145"/>
                </a:cubicBezTo>
                <a:cubicBezTo>
                  <a:pt x="28" y="140"/>
                  <a:pt x="17" y="145"/>
                  <a:pt x="11" y="145"/>
                </a:cubicBezTo>
                <a:cubicBezTo>
                  <a:pt x="4" y="145"/>
                  <a:pt x="0" y="137"/>
                  <a:pt x="0" y="1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4" name="หยดน้ำ 45">
            <a:extLst>
              <a:ext uri="{FF2B5EF4-FFF2-40B4-BE49-F238E27FC236}">
                <a16:creationId xmlns:a16="http://schemas.microsoft.com/office/drawing/2014/main" id="{8F23FA44-9F0D-1A4F-44DA-42B4AA05F161}"/>
              </a:ext>
            </a:extLst>
          </p:cNvPr>
          <p:cNvSpPr>
            <a:spLocks noChangeAspect="1"/>
          </p:cNvSpPr>
          <p:nvPr/>
        </p:nvSpPr>
        <p:spPr>
          <a:xfrm>
            <a:off x="4683113" y="3023298"/>
            <a:ext cx="216000" cy="216000"/>
          </a:xfrm>
          <a:prstGeom prst="teardrop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900" dirty="0"/>
          </a:p>
        </p:txBody>
      </p:sp>
      <p:sp>
        <p:nvSpPr>
          <p:cNvPr id="25" name="Freeform 33">
            <a:extLst>
              <a:ext uri="{FF2B5EF4-FFF2-40B4-BE49-F238E27FC236}">
                <a16:creationId xmlns:a16="http://schemas.microsoft.com/office/drawing/2014/main" id="{4F2C2325-E641-3A7D-90F6-7CF1A1AB95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1316" y="3057335"/>
            <a:ext cx="122806" cy="129201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7145" tIns="8573" rIns="17145" bIns="8573" anchor="ctr"/>
          <a:lstStyle/>
          <a:p>
            <a:pPr>
              <a:defRPr/>
            </a:pPr>
            <a:endParaRPr lang="en-US" sz="900" dirty="0"/>
          </a:p>
        </p:txBody>
      </p:sp>
      <p:sp>
        <p:nvSpPr>
          <p:cNvPr id="27" name="หยดน้ำ 45">
            <a:extLst>
              <a:ext uri="{FF2B5EF4-FFF2-40B4-BE49-F238E27FC236}">
                <a16:creationId xmlns:a16="http://schemas.microsoft.com/office/drawing/2014/main" id="{3881371C-C276-437B-0367-F715559F1471}"/>
              </a:ext>
            </a:extLst>
          </p:cNvPr>
          <p:cNvSpPr>
            <a:spLocks noChangeAspect="1"/>
          </p:cNvSpPr>
          <p:nvPr/>
        </p:nvSpPr>
        <p:spPr>
          <a:xfrm>
            <a:off x="2638702" y="4960947"/>
            <a:ext cx="216000" cy="216000"/>
          </a:xfrm>
          <a:prstGeom prst="teardrop">
            <a:avLst/>
          </a:prstGeom>
          <a:solidFill>
            <a:srgbClr val="37A7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900" dirty="0"/>
          </a:p>
        </p:txBody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B6A55425-3EC5-238D-DDFB-DD0DC4A953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86905" y="4994984"/>
            <a:ext cx="122806" cy="129201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7145" tIns="8573" rIns="17145" bIns="8573" anchor="ctr"/>
          <a:lstStyle/>
          <a:p>
            <a:pPr>
              <a:defRPr/>
            </a:pPr>
            <a:endParaRPr lang="en-US" sz="900" dirty="0"/>
          </a:p>
        </p:txBody>
      </p:sp>
      <p:sp>
        <p:nvSpPr>
          <p:cNvPr id="30" name="หยดน้ำ 45">
            <a:extLst>
              <a:ext uri="{FF2B5EF4-FFF2-40B4-BE49-F238E27FC236}">
                <a16:creationId xmlns:a16="http://schemas.microsoft.com/office/drawing/2014/main" id="{FDFA2858-C565-F785-1F0C-770EB04FFD0C}"/>
              </a:ext>
            </a:extLst>
          </p:cNvPr>
          <p:cNvSpPr>
            <a:spLocks noChangeAspect="1"/>
          </p:cNvSpPr>
          <p:nvPr/>
        </p:nvSpPr>
        <p:spPr>
          <a:xfrm>
            <a:off x="6018480" y="5516641"/>
            <a:ext cx="216000" cy="216000"/>
          </a:xfrm>
          <a:prstGeom prst="teardrop">
            <a:avLst/>
          </a:prstGeom>
          <a:solidFill>
            <a:srgbClr val="63A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900" dirty="0"/>
          </a:p>
        </p:txBody>
      </p:sp>
      <p:sp>
        <p:nvSpPr>
          <p:cNvPr id="31" name="Freeform 33">
            <a:extLst>
              <a:ext uri="{FF2B5EF4-FFF2-40B4-BE49-F238E27FC236}">
                <a16:creationId xmlns:a16="http://schemas.microsoft.com/office/drawing/2014/main" id="{33CDCFF8-01FC-76A8-DB38-2467233F8C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6683" y="5550678"/>
            <a:ext cx="122806" cy="129201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7145" tIns="8573" rIns="17145" bIns="8573" anchor="ctr"/>
          <a:lstStyle/>
          <a:p>
            <a:pPr>
              <a:defRPr/>
            </a:pPr>
            <a:endParaRPr lang="en-US" sz="900" dirty="0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BA9DD1B-2D78-6113-D528-2BCFB0759BF7}"/>
              </a:ext>
            </a:extLst>
          </p:cNvPr>
          <p:cNvGrpSpPr>
            <a:grpSpLocks noChangeAspect="1"/>
          </p:cNvGrpSpPr>
          <p:nvPr/>
        </p:nvGrpSpPr>
        <p:grpSpPr>
          <a:xfrm>
            <a:off x="7711737" y="4670369"/>
            <a:ext cx="216000" cy="216000"/>
            <a:chOff x="1890386" y="2099485"/>
            <a:chExt cx="625613" cy="625613"/>
          </a:xfrm>
        </p:grpSpPr>
        <p:sp>
          <p:nvSpPr>
            <p:cNvPr id="33" name="หยดน้ำ 45">
              <a:extLst>
                <a:ext uri="{FF2B5EF4-FFF2-40B4-BE49-F238E27FC236}">
                  <a16:creationId xmlns:a16="http://schemas.microsoft.com/office/drawing/2014/main" id="{CAEC3A4C-C718-82EC-5E9E-B75D46F6A5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90386" y="2099485"/>
              <a:ext cx="625613" cy="625613"/>
            </a:xfrm>
            <a:prstGeom prst="teardrop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900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77B2757-8092-06C2-1C69-A2FA2325C5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29998" y="2198067"/>
              <a:ext cx="355689" cy="374213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7145" tIns="8573" rIns="17145" bIns="8573" anchor="ctr"/>
            <a:lstStyle/>
            <a:p>
              <a:pPr>
                <a:defRPr/>
              </a:pPr>
              <a:endParaRPr lang="en-US" sz="900" dirty="0"/>
            </a:p>
          </p:txBody>
        </p:sp>
      </p:grpSp>
      <p:sp>
        <p:nvSpPr>
          <p:cNvPr id="36" name="หยดน้ำ 45">
            <a:extLst>
              <a:ext uri="{FF2B5EF4-FFF2-40B4-BE49-F238E27FC236}">
                <a16:creationId xmlns:a16="http://schemas.microsoft.com/office/drawing/2014/main" id="{7F150925-E007-DAFD-63E9-2458BDE36F29}"/>
              </a:ext>
            </a:extLst>
          </p:cNvPr>
          <p:cNvSpPr>
            <a:spLocks noChangeAspect="1"/>
          </p:cNvSpPr>
          <p:nvPr/>
        </p:nvSpPr>
        <p:spPr>
          <a:xfrm>
            <a:off x="8605994" y="2704308"/>
            <a:ext cx="216000" cy="216000"/>
          </a:xfrm>
          <a:prstGeom prst="teardrop">
            <a:avLst/>
          </a:prstGeom>
          <a:solidFill>
            <a:srgbClr val="4EB3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900" dirty="0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5F5C2AC5-1DE7-4CA7-BAA2-44539DCB1A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54197" y="2738345"/>
            <a:ext cx="122806" cy="129201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7145" tIns="8573" rIns="17145" bIns="8573" anchor="ctr"/>
          <a:lstStyle/>
          <a:p>
            <a:pPr>
              <a:defRPr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076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76639-151D-737A-A14E-3DC5C8C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Ciljevi</a:t>
            </a:r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78C812E-2238-0FB9-B6CE-8919409FBB33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7" name="Picture 2" descr="Restart">
            <a:extLst>
              <a:ext uri="{FF2B5EF4-FFF2-40B4-BE49-F238E27FC236}">
                <a16:creationId xmlns:a16="http://schemas.microsoft.com/office/drawing/2014/main" id="{C04203BA-528C-5F04-2628-C332C8417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126" y="286603"/>
            <a:ext cx="3115111" cy="57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F06718-6545-27B3-6457-611C8A6A5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127192" cy="4023360"/>
          </a:xfrm>
        </p:spPr>
        <p:txBody>
          <a:bodyPr/>
          <a:lstStyle/>
          <a:p>
            <a:pPr algn="just"/>
            <a:r>
              <a:rPr lang="hr-HR" sz="2200" dirty="0"/>
              <a:t>Na kraju ovog modula ćete: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ES" sz="2200" dirty="0"/>
              <a:t> </a:t>
            </a:r>
            <a:r>
              <a:rPr lang="es-ES" sz="2200" dirty="0" err="1"/>
              <a:t>Saznati</a:t>
            </a:r>
            <a:r>
              <a:rPr lang="es-ES" sz="2200" dirty="0"/>
              <a:t> </a:t>
            </a:r>
            <a:r>
              <a:rPr lang="es-ES" sz="2200" dirty="0" err="1"/>
              <a:t>koliko</a:t>
            </a:r>
            <a:r>
              <a:rPr lang="es-ES" sz="2200" dirty="0"/>
              <a:t> su </a:t>
            </a:r>
            <a:r>
              <a:rPr lang="es-ES" sz="2200" dirty="0" err="1"/>
              <a:t>inovacije</a:t>
            </a:r>
            <a:r>
              <a:rPr lang="es-ES" sz="2200" dirty="0"/>
              <a:t>, </a:t>
            </a:r>
            <a:r>
              <a:rPr lang="es-ES" sz="2200" dirty="0" err="1"/>
              <a:t>društvene</a:t>
            </a:r>
            <a:r>
              <a:rPr lang="es-ES" sz="2200" dirty="0"/>
              <a:t> </a:t>
            </a:r>
            <a:r>
              <a:rPr lang="es-ES" sz="2200" dirty="0" err="1"/>
              <a:t>inovacije</a:t>
            </a:r>
            <a:r>
              <a:rPr lang="es-ES" sz="2200" dirty="0"/>
              <a:t> i </a:t>
            </a:r>
            <a:r>
              <a:rPr lang="es-ES" sz="2200" dirty="0" err="1"/>
              <a:t>zelene</a:t>
            </a:r>
            <a:r>
              <a:rPr lang="es-ES" sz="2200" dirty="0"/>
              <a:t> </a:t>
            </a:r>
            <a:r>
              <a:rPr lang="es-ES" sz="2200" dirty="0" err="1"/>
              <a:t>inovacije</a:t>
            </a:r>
            <a:r>
              <a:rPr lang="es-ES" sz="2200" dirty="0"/>
              <a:t> </a:t>
            </a:r>
            <a:r>
              <a:rPr lang="es-ES" sz="2200" dirty="0" err="1"/>
              <a:t>važne</a:t>
            </a:r>
            <a:r>
              <a:rPr lang="es-ES" sz="2200" dirty="0"/>
              <a:t> za </a:t>
            </a:r>
            <a:r>
              <a:rPr lang="es-ES" sz="2200" dirty="0" err="1"/>
              <a:t>poslovanje</a:t>
            </a:r>
            <a:endParaRPr lang="es-ES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s-ES" sz="2200" dirty="0"/>
              <a:t> </a:t>
            </a:r>
            <a:r>
              <a:rPr lang="en-US" sz="2200" dirty="0" err="1"/>
              <a:t>Razumjeti</a:t>
            </a:r>
            <a:r>
              <a:rPr lang="en-US" sz="2200" dirty="0"/>
              <a:t> </a:t>
            </a:r>
            <a:r>
              <a:rPr lang="en-US" sz="2200" dirty="0" err="1"/>
              <a:t>definicije</a:t>
            </a:r>
            <a:r>
              <a:rPr lang="en-US" sz="2200" dirty="0"/>
              <a:t> i </a:t>
            </a:r>
            <a:r>
              <a:rPr lang="en-US" sz="2200" dirty="0" err="1"/>
              <a:t>koncepte</a:t>
            </a:r>
            <a:r>
              <a:rPr lang="en-US" sz="2200" dirty="0"/>
              <a:t> </a:t>
            </a:r>
            <a:r>
              <a:rPr lang="en-US" sz="2200" dirty="0" err="1"/>
              <a:t>kreativnosti</a:t>
            </a:r>
            <a:r>
              <a:rPr lang="en-US" sz="2200" dirty="0"/>
              <a:t> i </a:t>
            </a:r>
            <a:r>
              <a:rPr lang="en-US" sz="2200" dirty="0" err="1"/>
              <a:t>kritičkog</a:t>
            </a:r>
            <a:r>
              <a:rPr lang="en-US" sz="2200" dirty="0"/>
              <a:t> </a:t>
            </a:r>
            <a:r>
              <a:rPr lang="en-US" sz="2200" dirty="0" err="1"/>
              <a:t>razmišljanja</a:t>
            </a:r>
            <a:r>
              <a:rPr lang="en-US" sz="2200" dirty="0"/>
              <a:t>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njihovu</a:t>
            </a:r>
            <a:r>
              <a:rPr lang="en-US" sz="2200" dirty="0"/>
              <a:t> </a:t>
            </a:r>
            <a:r>
              <a:rPr lang="en-US" sz="2200" dirty="0" err="1"/>
              <a:t>važnost</a:t>
            </a:r>
            <a:r>
              <a:rPr lang="en-US" sz="2200" dirty="0"/>
              <a:t> za </a:t>
            </a:r>
            <a:r>
              <a:rPr lang="en-US" sz="2200" dirty="0" err="1"/>
              <a:t>poduzetništvo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s-ES" sz="2200" dirty="0"/>
              <a:t> </a:t>
            </a:r>
            <a:r>
              <a:rPr lang="en-US" sz="2200" dirty="0" err="1"/>
              <a:t>Saznati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integrirati</a:t>
            </a:r>
            <a:r>
              <a:rPr lang="en-US" sz="2200" dirty="0"/>
              <a:t> </a:t>
            </a:r>
            <a:r>
              <a:rPr lang="en-US" sz="2200" dirty="0" err="1"/>
              <a:t>kreativnost</a:t>
            </a:r>
            <a:r>
              <a:rPr lang="en-US" sz="2200" dirty="0"/>
              <a:t> i </a:t>
            </a:r>
            <a:r>
              <a:rPr lang="en-US" sz="2200" dirty="0" err="1"/>
              <a:t>kritičko</a:t>
            </a:r>
            <a:r>
              <a:rPr lang="en-US" sz="2200" dirty="0"/>
              <a:t> </a:t>
            </a:r>
            <a:r>
              <a:rPr lang="en-US" sz="2200" dirty="0" err="1"/>
              <a:t>razmišljanje</a:t>
            </a:r>
            <a:r>
              <a:rPr lang="en-US" sz="2200" dirty="0"/>
              <a:t> u </a:t>
            </a:r>
            <a:r>
              <a:rPr lang="en-US" sz="2200" dirty="0" err="1"/>
              <a:t>kulturu</a:t>
            </a:r>
            <a:r>
              <a:rPr lang="en-US" sz="2200" dirty="0"/>
              <a:t> i </a:t>
            </a:r>
            <a:r>
              <a:rPr lang="en-US" sz="2200" dirty="0" err="1"/>
              <a:t>procese</a:t>
            </a:r>
            <a:r>
              <a:rPr lang="en-US" sz="2200" dirty="0"/>
              <a:t> </a:t>
            </a:r>
            <a:r>
              <a:rPr lang="en-US" sz="2200" dirty="0" err="1"/>
              <a:t>organizacije</a:t>
            </a:r>
            <a:endParaRPr lang="en-US" sz="2200" dirty="0"/>
          </a:p>
        </p:txBody>
      </p:sp>
      <p:pic>
        <p:nvPicPr>
          <p:cNvPr id="9" name="Obrázok 8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87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Kreativnost</a:t>
            </a:r>
            <a:r>
              <a:rPr lang="en-GB" sz="4000" b="1" dirty="0"/>
              <a:t> i </a:t>
            </a:r>
            <a:r>
              <a:rPr lang="en-GB" sz="4000" b="1" dirty="0" err="1"/>
              <a:t>kritičko</a:t>
            </a:r>
            <a:r>
              <a:rPr lang="en-GB" sz="4000" b="1" dirty="0"/>
              <a:t> </a:t>
            </a:r>
            <a:r>
              <a:rPr lang="en-GB" sz="4000" b="1" dirty="0" err="1"/>
              <a:t>razmišljanje</a:t>
            </a:r>
            <a:br>
              <a:rPr lang="en-GB" dirty="0"/>
            </a:br>
            <a:r>
              <a:rPr lang="en-US" sz="2800" dirty="0" err="1"/>
              <a:t>Operativni</a:t>
            </a:r>
            <a:r>
              <a:rPr lang="en-US" sz="2800" dirty="0"/>
              <a:t> </a:t>
            </a:r>
            <a:r>
              <a:rPr lang="en-US" sz="2800" dirty="0" err="1"/>
              <a:t>aspekti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51778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su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kritičko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povezani</a:t>
            </a:r>
            <a:r>
              <a:rPr lang="en-US" dirty="0">
                <a:effectLst/>
                <a:ea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s-ES" sz="2800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5DF423-B5F0-CA37-C57B-12DA495556CA}"/>
              </a:ext>
            </a:extLst>
          </p:cNvPr>
          <p:cNvSpPr txBox="1"/>
          <p:nvPr/>
        </p:nvSpPr>
        <p:spPr>
          <a:xfrm>
            <a:off x="1387732" y="3311549"/>
            <a:ext cx="27175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SzPts val="1000"/>
              <a:tabLst>
                <a:tab pos="457200" algn="l"/>
              </a:tabLst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Oboje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važni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rješavanje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174AAF7-CE56-E505-22B0-37D2C9FAAADE}"/>
              </a:ext>
            </a:extLst>
          </p:cNvPr>
          <p:cNvSpPr txBox="1"/>
          <p:nvPr/>
        </p:nvSpPr>
        <p:spPr>
          <a:xfrm>
            <a:off x="3161398" y="5265620"/>
            <a:ext cx="30572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SzPts val="1000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stvara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vrednuje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unapređuje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04764FA-47D4-BA6C-362B-4597428A2DD7}"/>
              </a:ext>
            </a:extLst>
          </p:cNvPr>
          <p:cNvSpPr txBox="1"/>
          <p:nvPr/>
        </p:nvSpPr>
        <p:spPr>
          <a:xfrm>
            <a:off x="8298461" y="3507849"/>
            <a:ext cx="28572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SzPts val="1000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Oboje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zahtijevaju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buSzPts val="1000"/>
              <a:tabLst>
                <a:tab pos="457200" algn="l"/>
              </a:tabLst>
            </a:pP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znatiželjan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stav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กลุ่ม 31">
            <a:extLst>
              <a:ext uri="{FF2B5EF4-FFF2-40B4-BE49-F238E27FC236}">
                <a16:creationId xmlns:a16="http://schemas.microsoft.com/office/drawing/2014/main" id="{BFA941D2-D88F-EAAD-9E67-8294622570B3}"/>
              </a:ext>
            </a:extLst>
          </p:cNvPr>
          <p:cNvGrpSpPr>
            <a:grpSpLocks noChangeAspect="1"/>
          </p:cNvGrpSpPr>
          <p:nvPr/>
        </p:nvGrpSpPr>
        <p:grpSpPr>
          <a:xfrm>
            <a:off x="5352153" y="3831015"/>
            <a:ext cx="2184393" cy="1800000"/>
            <a:chOff x="9539288" y="8021637"/>
            <a:chExt cx="5060950" cy="4170363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2CA80A8-3EB2-D71E-1D41-2A1C82A13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9288" y="8021637"/>
              <a:ext cx="5060950" cy="4170363"/>
            </a:xfrm>
            <a:custGeom>
              <a:avLst/>
              <a:gdLst>
                <a:gd name="T0" fmla="*/ 170 w 290"/>
                <a:gd name="T1" fmla="*/ 219 h 239"/>
                <a:gd name="T2" fmla="*/ 164 w 290"/>
                <a:gd name="T3" fmla="*/ 201 h 239"/>
                <a:gd name="T4" fmla="*/ 173 w 290"/>
                <a:gd name="T5" fmla="*/ 188 h 239"/>
                <a:gd name="T6" fmla="*/ 174 w 290"/>
                <a:gd name="T7" fmla="*/ 188 h 239"/>
                <a:gd name="T8" fmla="*/ 239 w 290"/>
                <a:gd name="T9" fmla="*/ 188 h 239"/>
                <a:gd name="T10" fmla="*/ 239 w 290"/>
                <a:gd name="T11" fmla="*/ 176 h 239"/>
                <a:gd name="T12" fmla="*/ 239 w 290"/>
                <a:gd name="T13" fmla="*/ 176 h 239"/>
                <a:gd name="T14" fmla="*/ 239 w 290"/>
                <a:gd name="T15" fmla="*/ 118 h 239"/>
                <a:gd name="T16" fmla="*/ 239 w 290"/>
                <a:gd name="T17" fmla="*/ 116 h 239"/>
                <a:gd name="T18" fmla="*/ 239 w 290"/>
                <a:gd name="T19" fmla="*/ 117 h 239"/>
                <a:gd name="T20" fmla="*/ 252 w 290"/>
                <a:gd name="T21" fmla="*/ 109 h 239"/>
                <a:gd name="T22" fmla="*/ 270 w 290"/>
                <a:gd name="T23" fmla="*/ 114 h 239"/>
                <a:gd name="T24" fmla="*/ 290 w 290"/>
                <a:gd name="T25" fmla="*/ 91 h 239"/>
                <a:gd name="T26" fmla="*/ 270 w 290"/>
                <a:gd name="T27" fmla="*/ 68 h 239"/>
                <a:gd name="T28" fmla="*/ 252 w 290"/>
                <a:gd name="T29" fmla="*/ 74 h 239"/>
                <a:gd name="T30" fmla="*/ 239 w 290"/>
                <a:gd name="T31" fmla="*/ 66 h 239"/>
                <a:gd name="T32" fmla="*/ 239 w 290"/>
                <a:gd name="T33" fmla="*/ 64 h 239"/>
                <a:gd name="T34" fmla="*/ 239 w 290"/>
                <a:gd name="T35" fmla="*/ 41 h 239"/>
                <a:gd name="T36" fmla="*/ 239 w 290"/>
                <a:gd name="T37" fmla="*/ 0 h 239"/>
                <a:gd name="T38" fmla="*/ 239 w 290"/>
                <a:gd name="T39" fmla="*/ 0 h 239"/>
                <a:gd name="T40" fmla="*/ 239 w 290"/>
                <a:gd name="T41" fmla="*/ 1 h 239"/>
                <a:gd name="T42" fmla="*/ 174 w 290"/>
                <a:gd name="T43" fmla="*/ 1 h 239"/>
                <a:gd name="T44" fmla="*/ 173 w 290"/>
                <a:gd name="T45" fmla="*/ 1 h 239"/>
                <a:gd name="T46" fmla="*/ 164 w 290"/>
                <a:gd name="T47" fmla="*/ 14 h 239"/>
                <a:gd name="T48" fmla="*/ 170 w 290"/>
                <a:gd name="T49" fmla="*/ 31 h 239"/>
                <a:gd name="T50" fmla="*/ 147 w 290"/>
                <a:gd name="T51" fmla="*/ 52 h 239"/>
                <a:gd name="T52" fmla="*/ 124 w 290"/>
                <a:gd name="T53" fmla="*/ 31 h 239"/>
                <a:gd name="T54" fmla="*/ 130 w 290"/>
                <a:gd name="T55" fmla="*/ 14 h 239"/>
                <a:gd name="T56" fmla="*/ 122 w 290"/>
                <a:gd name="T57" fmla="*/ 1 h 239"/>
                <a:gd name="T58" fmla="*/ 122 w 290"/>
                <a:gd name="T59" fmla="*/ 1 h 239"/>
                <a:gd name="T60" fmla="*/ 121 w 290"/>
                <a:gd name="T61" fmla="*/ 1 h 239"/>
                <a:gd name="T62" fmla="*/ 51 w 290"/>
                <a:gd name="T63" fmla="*/ 1 h 239"/>
                <a:gd name="T64" fmla="*/ 51 w 290"/>
                <a:gd name="T65" fmla="*/ 11 h 239"/>
                <a:gd name="T66" fmla="*/ 51 w 290"/>
                <a:gd name="T67" fmla="*/ 65 h 239"/>
                <a:gd name="T68" fmla="*/ 51 w 290"/>
                <a:gd name="T69" fmla="*/ 67 h 239"/>
                <a:gd name="T70" fmla="*/ 51 w 290"/>
                <a:gd name="T71" fmla="*/ 66 h 239"/>
                <a:gd name="T72" fmla="*/ 38 w 290"/>
                <a:gd name="T73" fmla="*/ 74 h 239"/>
                <a:gd name="T74" fmla="*/ 20 w 290"/>
                <a:gd name="T75" fmla="*/ 68 h 239"/>
                <a:gd name="T76" fmla="*/ 0 w 290"/>
                <a:gd name="T77" fmla="*/ 91 h 239"/>
                <a:gd name="T78" fmla="*/ 20 w 290"/>
                <a:gd name="T79" fmla="*/ 114 h 239"/>
                <a:gd name="T80" fmla="*/ 38 w 290"/>
                <a:gd name="T81" fmla="*/ 109 h 239"/>
                <a:gd name="T82" fmla="*/ 51 w 290"/>
                <a:gd name="T83" fmla="*/ 117 h 239"/>
                <a:gd name="T84" fmla="*/ 51 w 290"/>
                <a:gd name="T85" fmla="*/ 118 h 239"/>
                <a:gd name="T86" fmla="*/ 51 w 290"/>
                <a:gd name="T87" fmla="*/ 146 h 239"/>
                <a:gd name="T88" fmla="*/ 51 w 290"/>
                <a:gd name="T89" fmla="*/ 146 h 239"/>
                <a:gd name="T90" fmla="*/ 51 w 290"/>
                <a:gd name="T91" fmla="*/ 174 h 239"/>
                <a:gd name="T92" fmla="*/ 51 w 290"/>
                <a:gd name="T93" fmla="*/ 188 h 239"/>
                <a:gd name="T94" fmla="*/ 121 w 290"/>
                <a:gd name="T95" fmla="*/ 188 h 239"/>
                <a:gd name="T96" fmla="*/ 122 w 290"/>
                <a:gd name="T97" fmla="*/ 188 h 239"/>
                <a:gd name="T98" fmla="*/ 122 w 290"/>
                <a:gd name="T99" fmla="*/ 188 h 239"/>
                <a:gd name="T100" fmla="*/ 130 w 290"/>
                <a:gd name="T101" fmla="*/ 201 h 239"/>
                <a:gd name="T102" fmla="*/ 124 w 290"/>
                <a:gd name="T103" fmla="*/ 219 h 239"/>
                <a:gd name="T104" fmla="*/ 147 w 290"/>
                <a:gd name="T105" fmla="*/ 239 h 239"/>
                <a:gd name="T106" fmla="*/ 170 w 290"/>
                <a:gd name="T107" fmla="*/ 21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0" h="239">
                  <a:moveTo>
                    <a:pt x="170" y="219"/>
                  </a:moveTo>
                  <a:cubicBezTo>
                    <a:pt x="170" y="213"/>
                    <a:pt x="164" y="201"/>
                    <a:pt x="164" y="201"/>
                  </a:cubicBezTo>
                  <a:cubicBezTo>
                    <a:pt x="161" y="194"/>
                    <a:pt x="165" y="188"/>
                    <a:pt x="173" y="188"/>
                  </a:cubicBezTo>
                  <a:cubicBezTo>
                    <a:pt x="174" y="188"/>
                    <a:pt x="174" y="188"/>
                    <a:pt x="174" y="188"/>
                  </a:cubicBezTo>
                  <a:cubicBezTo>
                    <a:pt x="239" y="188"/>
                    <a:pt x="239" y="188"/>
                    <a:pt x="239" y="188"/>
                  </a:cubicBezTo>
                  <a:cubicBezTo>
                    <a:pt x="239" y="176"/>
                    <a:pt x="239" y="176"/>
                    <a:pt x="239" y="176"/>
                  </a:cubicBezTo>
                  <a:cubicBezTo>
                    <a:pt x="239" y="176"/>
                    <a:pt x="239" y="176"/>
                    <a:pt x="239" y="176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39" y="117"/>
                    <a:pt x="239" y="116"/>
                    <a:pt x="239" y="116"/>
                  </a:cubicBezTo>
                  <a:cubicBezTo>
                    <a:pt x="239" y="116"/>
                    <a:pt x="239" y="117"/>
                    <a:pt x="239" y="117"/>
                  </a:cubicBezTo>
                  <a:cubicBezTo>
                    <a:pt x="239" y="109"/>
                    <a:pt x="245" y="105"/>
                    <a:pt x="252" y="109"/>
                  </a:cubicBezTo>
                  <a:cubicBezTo>
                    <a:pt x="252" y="109"/>
                    <a:pt x="264" y="114"/>
                    <a:pt x="270" y="114"/>
                  </a:cubicBezTo>
                  <a:cubicBezTo>
                    <a:pt x="281" y="114"/>
                    <a:pt x="290" y="104"/>
                    <a:pt x="290" y="91"/>
                  </a:cubicBezTo>
                  <a:cubicBezTo>
                    <a:pt x="290" y="79"/>
                    <a:pt x="281" y="68"/>
                    <a:pt x="270" y="68"/>
                  </a:cubicBezTo>
                  <a:cubicBezTo>
                    <a:pt x="264" y="68"/>
                    <a:pt x="252" y="74"/>
                    <a:pt x="252" y="74"/>
                  </a:cubicBezTo>
                  <a:cubicBezTo>
                    <a:pt x="245" y="77"/>
                    <a:pt x="239" y="74"/>
                    <a:pt x="239" y="66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39" y="41"/>
                    <a:pt x="239" y="41"/>
                    <a:pt x="239" y="41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39" y="1"/>
                    <a:pt x="239" y="1"/>
                    <a:pt x="239" y="1"/>
                  </a:cubicBezTo>
                  <a:cubicBezTo>
                    <a:pt x="174" y="1"/>
                    <a:pt x="174" y="1"/>
                    <a:pt x="174" y="1"/>
                  </a:cubicBezTo>
                  <a:cubicBezTo>
                    <a:pt x="173" y="1"/>
                    <a:pt x="173" y="1"/>
                    <a:pt x="173" y="1"/>
                  </a:cubicBezTo>
                  <a:cubicBezTo>
                    <a:pt x="165" y="1"/>
                    <a:pt x="161" y="7"/>
                    <a:pt x="164" y="14"/>
                  </a:cubicBezTo>
                  <a:cubicBezTo>
                    <a:pt x="164" y="14"/>
                    <a:pt x="170" y="25"/>
                    <a:pt x="170" y="31"/>
                  </a:cubicBezTo>
                  <a:cubicBezTo>
                    <a:pt x="170" y="43"/>
                    <a:pt x="160" y="52"/>
                    <a:pt x="147" y="52"/>
                  </a:cubicBezTo>
                  <a:cubicBezTo>
                    <a:pt x="134" y="52"/>
                    <a:pt x="124" y="43"/>
                    <a:pt x="124" y="31"/>
                  </a:cubicBezTo>
                  <a:cubicBezTo>
                    <a:pt x="124" y="25"/>
                    <a:pt x="130" y="14"/>
                    <a:pt x="130" y="14"/>
                  </a:cubicBezTo>
                  <a:cubicBezTo>
                    <a:pt x="133" y="7"/>
                    <a:pt x="130" y="1"/>
                    <a:pt x="122" y="1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2" y="1"/>
                    <a:pt x="121" y="1"/>
                    <a:pt x="12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3"/>
                    <a:pt x="51" y="8"/>
                    <a:pt x="51" y="11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6"/>
                    <a:pt x="51" y="66"/>
                    <a:pt x="51" y="67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0" y="74"/>
                    <a:pt x="45" y="77"/>
                    <a:pt x="38" y="74"/>
                  </a:cubicBezTo>
                  <a:cubicBezTo>
                    <a:pt x="38" y="74"/>
                    <a:pt x="26" y="68"/>
                    <a:pt x="20" y="68"/>
                  </a:cubicBezTo>
                  <a:cubicBezTo>
                    <a:pt x="9" y="68"/>
                    <a:pt x="0" y="79"/>
                    <a:pt x="0" y="91"/>
                  </a:cubicBezTo>
                  <a:cubicBezTo>
                    <a:pt x="0" y="104"/>
                    <a:pt x="9" y="114"/>
                    <a:pt x="20" y="114"/>
                  </a:cubicBezTo>
                  <a:cubicBezTo>
                    <a:pt x="26" y="114"/>
                    <a:pt x="38" y="109"/>
                    <a:pt x="38" y="109"/>
                  </a:cubicBezTo>
                  <a:cubicBezTo>
                    <a:pt x="45" y="105"/>
                    <a:pt x="50" y="109"/>
                    <a:pt x="51" y="117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1" y="146"/>
                    <a:pt x="51" y="146"/>
                    <a:pt x="51" y="146"/>
                  </a:cubicBezTo>
                  <a:cubicBezTo>
                    <a:pt x="51" y="146"/>
                    <a:pt x="51" y="146"/>
                    <a:pt x="51" y="146"/>
                  </a:cubicBezTo>
                  <a:cubicBezTo>
                    <a:pt x="51" y="174"/>
                    <a:pt x="51" y="174"/>
                    <a:pt x="51" y="174"/>
                  </a:cubicBezTo>
                  <a:cubicBezTo>
                    <a:pt x="51" y="175"/>
                    <a:pt x="51" y="188"/>
                    <a:pt x="51" y="188"/>
                  </a:cubicBezTo>
                  <a:cubicBezTo>
                    <a:pt x="121" y="188"/>
                    <a:pt x="121" y="188"/>
                    <a:pt x="121" y="188"/>
                  </a:cubicBezTo>
                  <a:cubicBezTo>
                    <a:pt x="121" y="188"/>
                    <a:pt x="122" y="188"/>
                    <a:pt x="122" y="188"/>
                  </a:cubicBezTo>
                  <a:cubicBezTo>
                    <a:pt x="122" y="188"/>
                    <a:pt x="122" y="188"/>
                    <a:pt x="122" y="188"/>
                  </a:cubicBezTo>
                  <a:cubicBezTo>
                    <a:pt x="130" y="188"/>
                    <a:pt x="133" y="194"/>
                    <a:pt x="130" y="201"/>
                  </a:cubicBezTo>
                  <a:cubicBezTo>
                    <a:pt x="130" y="201"/>
                    <a:pt x="124" y="213"/>
                    <a:pt x="124" y="219"/>
                  </a:cubicBezTo>
                  <a:cubicBezTo>
                    <a:pt x="124" y="230"/>
                    <a:pt x="134" y="239"/>
                    <a:pt x="147" y="239"/>
                  </a:cubicBezTo>
                  <a:cubicBezTo>
                    <a:pt x="160" y="239"/>
                    <a:pt x="170" y="230"/>
                    <a:pt x="170" y="2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F133092D-1491-AAE3-C725-DB6D11C39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6938" y="9448800"/>
              <a:ext cx="1148299" cy="1156802"/>
            </a:xfrm>
            <a:custGeom>
              <a:avLst/>
              <a:gdLst>
                <a:gd name="T0" fmla="*/ 239 w 479"/>
                <a:gd name="T1" fmla="*/ 0 h 479"/>
                <a:gd name="T2" fmla="*/ 239 w 479"/>
                <a:gd name="T3" fmla="*/ 0 h 479"/>
                <a:gd name="T4" fmla="*/ 0 w 479"/>
                <a:gd name="T5" fmla="*/ 239 h 479"/>
                <a:gd name="T6" fmla="*/ 239 w 479"/>
                <a:gd name="T7" fmla="*/ 478 h 479"/>
                <a:gd name="T8" fmla="*/ 478 w 479"/>
                <a:gd name="T9" fmla="*/ 239 h 479"/>
                <a:gd name="T10" fmla="*/ 239 w 479"/>
                <a:gd name="T11" fmla="*/ 0 h 479"/>
                <a:gd name="T12" fmla="*/ 443 w 479"/>
                <a:gd name="T13" fmla="*/ 239 h 479"/>
                <a:gd name="T14" fmla="*/ 443 w 479"/>
                <a:gd name="T15" fmla="*/ 239 h 479"/>
                <a:gd name="T16" fmla="*/ 399 w 479"/>
                <a:gd name="T17" fmla="*/ 363 h 479"/>
                <a:gd name="T18" fmla="*/ 390 w 479"/>
                <a:gd name="T19" fmla="*/ 328 h 479"/>
                <a:gd name="T20" fmla="*/ 399 w 479"/>
                <a:gd name="T21" fmla="*/ 257 h 479"/>
                <a:gd name="T22" fmla="*/ 372 w 479"/>
                <a:gd name="T23" fmla="*/ 204 h 479"/>
                <a:gd name="T24" fmla="*/ 319 w 479"/>
                <a:gd name="T25" fmla="*/ 178 h 479"/>
                <a:gd name="T26" fmla="*/ 346 w 479"/>
                <a:gd name="T27" fmla="*/ 88 h 479"/>
                <a:gd name="T28" fmla="*/ 293 w 479"/>
                <a:gd name="T29" fmla="*/ 62 h 479"/>
                <a:gd name="T30" fmla="*/ 301 w 479"/>
                <a:gd name="T31" fmla="*/ 53 h 479"/>
                <a:gd name="T32" fmla="*/ 443 w 479"/>
                <a:gd name="T33" fmla="*/ 239 h 479"/>
                <a:gd name="T34" fmla="*/ 212 w 479"/>
                <a:gd name="T35" fmla="*/ 44 h 479"/>
                <a:gd name="T36" fmla="*/ 212 w 479"/>
                <a:gd name="T37" fmla="*/ 44 h 479"/>
                <a:gd name="T38" fmla="*/ 186 w 479"/>
                <a:gd name="T39" fmla="*/ 62 h 479"/>
                <a:gd name="T40" fmla="*/ 150 w 479"/>
                <a:gd name="T41" fmla="*/ 88 h 479"/>
                <a:gd name="T42" fmla="*/ 115 w 479"/>
                <a:gd name="T43" fmla="*/ 133 h 479"/>
                <a:gd name="T44" fmla="*/ 133 w 479"/>
                <a:gd name="T45" fmla="*/ 159 h 479"/>
                <a:gd name="T46" fmla="*/ 177 w 479"/>
                <a:gd name="T47" fmla="*/ 159 h 479"/>
                <a:gd name="T48" fmla="*/ 248 w 479"/>
                <a:gd name="T49" fmla="*/ 239 h 479"/>
                <a:gd name="T50" fmla="*/ 186 w 479"/>
                <a:gd name="T51" fmla="*/ 292 h 479"/>
                <a:gd name="T52" fmla="*/ 177 w 479"/>
                <a:gd name="T53" fmla="*/ 337 h 479"/>
                <a:gd name="T54" fmla="*/ 177 w 479"/>
                <a:gd name="T55" fmla="*/ 390 h 479"/>
                <a:gd name="T56" fmla="*/ 133 w 479"/>
                <a:gd name="T57" fmla="*/ 345 h 479"/>
                <a:gd name="T58" fmla="*/ 124 w 479"/>
                <a:gd name="T59" fmla="*/ 284 h 479"/>
                <a:gd name="T60" fmla="*/ 88 w 479"/>
                <a:gd name="T61" fmla="*/ 239 h 479"/>
                <a:gd name="T62" fmla="*/ 106 w 479"/>
                <a:gd name="T63" fmla="*/ 186 h 479"/>
                <a:gd name="T64" fmla="*/ 53 w 479"/>
                <a:gd name="T65" fmla="*/ 169 h 479"/>
                <a:gd name="T66" fmla="*/ 212 w 479"/>
                <a:gd name="T67" fmla="*/ 44 h 479"/>
                <a:gd name="T68" fmla="*/ 177 w 479"/>
                <a:gd name="T69" fmla="*/ 434 h 479"/>
                <a:gd name="T70" fmla="*/ 177 w 479"/>
                <a:gd name="T71" fmla="*/ 434 h 479"/>
                <a:gd name="T72" fmla="*/ 204 w 479"/>
                <a:gd name="T73" fmla="*/ 416 h 479"/>
                <a:gd name="T74" fmla="*/ 239 w 479"/>
                <a:gd name="T75" fmla="*/ 407 h 479"/>
                <a:gd name="T76" fmla="*/ 293 w 479"/>
                <a:gd name="T77" fmla="*/ 390 h 479"/>
                <a:gd name="T78" fmla="*/ 354 w 479"/>
                <a:gd name="T79" fmla="*/ 407 h 479"/>
                <a:gd name="T80" fmla="*/ 239 w 479"/>
                <a:gd name="T81" fmla="*/ 443 h 479"/>
                <a:gd name="T82" fmla="*/ 177 w 479"/>
                <a:gd name="T83" fmla="*/ 434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9" h="479">
                  <a:moveTo>
                    <a:pt x="239" y="0"/>
                  </a:moveTo>
                  <a:lnTo>
                    <a:pt x="239" y="0"/>
                  </a:lnTo>
                  <a:cubicBezTo>
                    <a:pt x="106" y="0"/>
                    <a:pt x="0" y="106"/>
                    <a:pt x="0" y="239"/>
                  </a:cubicBezTo>
                  <a:cubicBezTo>
                    <a:pt x="0" y="372"/>
                    <a:pt x="106" y="478"/>
                    <a:pt x="239" y="478"/>
                  </a:cubicBezTo>
                  <a:cubicBezTo>
                    <a:pt x="372" y="478"/>
                    <a:pt x="478" y="372"/>
                    <a:pt x="478" y="239"/>
                  </a:cubicBezTo>
                  <a:cubicBezTo>
                    <a:pt x="478" y="106"/>
                    <a:pt x="372" y="0"/>
                    <a:pt x="239" y="0"/>
                  </a:cubicBezTo>
                  <a:close/>
                  <a:moveTo>
                    <a:pt x="443" y="239"/>
                  </a:moveTo>
                  <a:lnTo>
                    <a:pt x="443" y="239"/>
                  </a:lnTo>
                  <a:cubicBezTo>
                    <a:pt x="443" y="292"/>
                    <a:pt x="425" y="328"/>
                    <a:pt x="399" y="363"/>
                  </a:cubicBezTo>
                  <a:cubicBezTo>
                    <a:pt x="390" y="363"/>
                    <a:pt x="381" y="345"/>
                    <a:pt x="390" y="328"/>
                  </a:cubicBezTo>
                  <a:cubicBezTo>
                    <a:pt x="399" y="310"/>
                    <a:pt x="399" y="275"/>
                    <a:pt x="399" y="257"/>
                  </a:cubicBezTo>
                  <a:cubicBezTo>
                    <a:pt x="399" y="239"/>
                    <a:pt x="390" y="204"/>
                    <a:pt x="372" y="204"/>
                  </a:cubicBezTo>
                  <a:cubicBezTo>
                    <a:pt x="346" y="204"/>
                    <a:pt x="337" y="204"/>
                    <a:pt x="319" y="178"/>
                  </a:cubicBezTo>
                  <a:cubicBezTo>
                    <a:pt x="301" y="124"/>
                    <a:pt x="372" y="115"/>
                    <a:pt x="346" y="88"/>
                  </a:cubicBezTo>
                  <a:cubicBezTo>
                    <a:pt x="337" y="80"/>
                    <a:pt x="301" y="115"/>
                    <a:pt x="293" y="62"/>
                  </a:cubicBezTo>
                  <a:lnTo>
                    <a:pt x="301" y="53"/>
                  </a:lnTo>
                  <a:cubicBezTo>
                    <a:pt x="381" y="80"/>
                    <a:pt x="443" y="150"/>
                    <a:pt x="443" y="239"/>
                  </a:cubicBezTo>
                  <a:close/>
                  <a:moveTo>
                    <a:pt x="212" y="44"/>
                  </a:moveTo>
                  <a:lnTo>
                    <a:pt x="212" y="44"/>
                  </a:lnTo>
                  <a:cubicBezTo>
                    <a:pt x="204" y="53"/>
                    <a:pt x="194" y="53"/>
                    <a:pt x="186" y="62"/>
                  </a:cubicBezTo>
                  <a:cubicBezTo>
                    <a:pt x="168" y="80"/>
                    <a:pt x="159" y="71"/>
                    <a:pt x="150" y="88"/>
                  </a:cubicBezTo>
                  <a:cubicBezTo>
                    <a:pt x="141" y="106"/>
                    <a:pt x="115" y="124"/>
                    <a:pt x="115" y="133"/>
                  </a:cubicBezTo>
                  <a:cubicBezTo>
                    <a:pt x="115" y="142"/>
                    <a:pt x="133" y="159"/>
                    <a:pt x="133" y="159"/>
                  </a:cubicBezTo>
                  <a:cubicBezTo>
                    <a:pt x="141" y="150"/>
                    <a:pt x="159" y="150"/>
                    <a:pt x="177" y="159"/>
                  </a:cubicBezTo>
                  <a:cubicBezTo>
                    <a:pt x="186" y="159"/>
                    <a:pt x="275" y="169"/>
                    <a:pt x="248" y="239"/>
                  </a:cubicBezTo>
                  <a:cubicBezTo>
                    <a:pt x="239" y="266"/>
                    <a:pt x="194" y="257"/>
                    <a:pt x="186" y="292"/>
                  </a:cubicBezTo>
                  <a:cubicBezTo>
                    <a:pt x="186" y="301"/>
                    <a:pt x="186" y="328"/>
                    <a:pt x="177" y="337"/>
                  </a:cubicBezTo>
                  <a:cubicBezTo>
                    <a:pt x="177" y="345"/>
                    <a:pt x="186" y="390"/>
                    <a:pt x="177" y="390"/>
                  </a:cubicBezTo>
                  <a:cubicBezTo>
                    <a:pt x="168" y="390"/>
                    <a:pt x="133" y="345"/>
                    <a:pt x="133" y="345"/>
                  </a:cubicBezTo>
                  <a:cubicBezTo>
                    <a:pt x="133" y="337"/>
                    <a:pt x="124" y="310"/>
                    <a:pt x="124" y="284"/>
                  </a:cubicBezTo>
                  <a:cubicBezTo>
                    <a:pt x="124" y="266"/>
                    <a:pt x="88" y="266"/>
                    <a:pt x="88" y="239"/>
                  </a:cubicBezTo>
                  <a:cubicBezTo>
                    <a:pt x="88" y="213"/>
                    <a:pt x="106" y="195"/>
                    <a:pt x="106" y="186"/>
                  </a:cubicBezTo>
                  <a:cubicBezTo>
                    <a:pt x="97" y="169"/>
                    <a:pt x="62" y="169"/>
                    <a:pt x="53" y="169"/>
                  </a:cubicBezTo>
                  <a:cubicBezTo>
                    <a:pt x="80" y="97"/>
                    <a:pt x="141" y="53"/>
                    <a:pt x="212" y="44"/>
                  </a:cubicBezTo>
                  <a:close/>
                  <a:moveTo>
                    <a:pt x="177" y="434"/>
                  </a:moveTo>
                  <a:lnTo>
                    <a:pt x="177" y="434"/>
                  </a:lnTo>
                  <a:cubicBezTo>
                    <a:pt x="186" y="425"/>
                    <a:pt x="186" y="416"/>
                    <a:pt x="204" y="416"/>
                  </a:cubicBezTo>
                  <a:cubicBezTo>
                    <a:pt x="212" y="416"/>
                    <a:pt x="221" y="416"/>
                    <a:pt x="239" y="407"/>
                  </a:cubicBezTo>
                  <a:cubicBezTo>
                    <a:pt x="248" y="407"/>
                    <a:pt x="275" y="398"/>
                    <a:pt x="293" y="390"/>
                  </a:cubicBezTo>
                  <a:cubicBezTo>
                    <a:pt x="310" y="390"/>
                    <a:pt x="346" y="398"/>
                    <a:pt x="354" y="407"/>
                  </a:cubicBezTo>
                  <a:cubicBezTo>
                    <a:pt x="319" y="434"/>
                    <a:pt x="284" y="443"/>
                    <a:pt x="239" y="443"/>
                  </a:cubicBezTo>
                  <a:cubicBezTo>
                    <a:pt x="221" y="443"/>
                    <a:pt x="194" y="443"/>
                    <a:pt x="177" y="4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</p:grpSp>
      <p:grpSp>
        <p:nvGrpSpPr>
          <p:cNvPr id="16" name="กลุ่ม 1">
            <a:extLst>
              <a:ext uri="{FF2B5EF4-FFF2-40B4-BE49-F238E27FC236}">
                <a16:creationId xmlns:a16="http://schemas.microsoft.com/office/drawing/2014/main" id="{DF9C277F-CB42-6143-2E50-260489583C07}"/>
              </a:ext>
            </a:extLst>
          </p:cNvPr>
          <p:cNvGrpSpPr>
            <a:grpSpLocks noChangeAspect="1"/>
          </p:cNvGrpSpPr>
          <p:nvPr/>
        </p:nvGrpSpPr>
        <p:grpSpPr>
          <a:xfrm>
            <a:off x="4032968" y="2505886"/>
            <a:ext cx="1489475" cy="1800000"/>
            <a:chOff x="8351838" y="3047999"/>
            <a:chExt cx="4187825" cy="5060950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C6A98056-85DA-6542-957E-094A856F9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1838" y="3047999"/>
              <a:ext cx="4187825" cy="5060950"/>
            </a:xfrm>
            <a:custGeom>
              <a:avLst/>
              <a:gdLst>
                <a:gd name="T0" fmla="*/ 219 w 240"/>
                <a:gd name="T1" fmla="*/ 119 h 290"/>
                <a:gd name="T2" fmla="*/ 201 w 240"/>
                <a:gd name="T3" fmla="*/ 125 h 290"/>
                <a:gd name="T4" fmla="*/ 188 w 240"/>
                <a:gd name="T5" fmla="*/ 117 h 290"/>
                <a:gd name="T6" fmla="*/ 188 w 240"/>
                <a:gd name="T7" fmla="*/ 116 h 290"/>
                <a:gd name="T8" fmla="*/ 188 w 240"/>
                <a:gd name="T9" fmla="*/ 51 h 290"/>
                <a:gd name="T10" fmla="*/ 176 w 240"/>
                <a:gd name="T11" fmla="*/ 51 h 290"/>
                <a:gd name="T12" fmla="*/ 176 w 240"/>
                <a:gd name="T13" fmla="*/ 51 h 290"/>
                <a:gd name="T14" fmla="*/ 118 w 240"/>
                <a:gd name="T15" fmla="*/ 51 h 290"/>
                <a:gd name="T16" fmla="*/ 117 w 240"/>
                <a:gd name="T17" fmla="*/ 51 h 290"/>
                <a:gd name="T18" fmla="*/ 117 w 240"/>
                <a:gd name="T19" fmla="*/ 51 h 290"/>
                <a:gd name="T20" fmla="*/ 109 w 240"/>
                <a:gd name="T21" fmla="*/ 38 h 290"/>
                <a:gd name="T22" fmla="*/ 115 w 240"/>
                <a:gd name="T23" fmla="*/ 20 h 290"/>
                <a:gd name="T24" fmla="*/ 92 w 240"/>
                <a:gd name="T25" fmla="*/ 0 h 290"/>
                <a:gd name="T26" fmla="*/ 69 w 240"/>
                <a:gd name="T27" fmla="*/ 20 h 290"/>
                <a:gd name="T28" fmla="*/ 75 w 240"/>
                <a:gd name="T29" fmla="*/ 38 h 290"/>
                <a:gd name="T30" fmla="*/ 66 w 240"/>
                <a:gd name="T31" fmla="*/ 51 h 290"/>
                <a:gd name="T32" fmla="*/ 65 w 240"/>
                <a:gd name="T33" fmla="*/ 51 h 290"/>
                <a:gd name="T34" fmla="*/ 42 w 240"/>
                <a:gd name="T35" fmla="*/ 51 h 290"/>
                <a:gd name="T36" fmla="*/ 0 w 240"/>
                <a:gd name="T37" fmla="*/ 51 h 290"/>
                <a:gd name="T38" fmla="*/ 0 w 240"/>
                <a:gd name="T39" fmla="*/ 51 h 290"/>
                <a:gd name="T40" fmla="*/ 1 w 240"/>
                <a:gd name="T41" fmla="*/ 51 h 290"/>
                <a:gd name="T42" fmla="*/ 1 w 240"/>
                <a:gd name="T43" fmla="*/ 116 h 290"/>
                <a:gd name="T44" fmla="*/ 1 w 240"/>
                <a:gd name="T45" fmla="*/ 117 h 290"/>
                <a:gd name="T46" fmla="*/ 14 w 240"/>
                <a:gd name="T47" fmla="*/ 125 h 290"/>
                <a:gd name="T48" fmla="*/ 32 w 240"/>
                <a:gd name="T49" fmla="*/ 119 h 290"/>
                <a:gd name="T50" fmla="*/ 52 w 240"/>
                <a:gd name="T51" fmla="*/ 142 h 290"/>
                <a:gd name="T52" fmla="*/ 32 w 240"/>
                <a:gd name="T53" fmla="*/ 165 h 290"/>
                <a:gd name="T54" fmla="*/ 14 w 240"/>
                <a:gd name="T55" fmla="*/ 160 h 290"/>
                <a:gd name="T56" fmla="*/ 1 w 240"/>
                <a:gd name="T57" fmla="*/ 168 h 290"/>
                <a:gd name="T58" fmla="*/ 1 w 240"/>
                <a:gd name="T59" fmla="*/ 167 h 290"/>
                <a:gd name="T60" fmla="*/ 1 w 240"/>
                <a:gd name="T61" fmla="*/ 169 h 290"/>
                <a:gd name="T62" fmla="*/ 1 w 240"/>
                <a:gd name="T63" fmla="*/ 239 h 290"/>
                <a:gd name="T64" fmla="*/ 12 w 240"/>
                <a:gd name="T65" fmla="*/ 239 h 290"/>
                <a:gd name="T66" fmla="*/ 65 w 240"/>
                <a:gd name="T67" fmla="*/ 239 h 290"/>
                <a:gd name="T68" fmla="*/ 67 w 240"/>
                <a:gd name="T69" fmla="*/ 239 h 290"/>
                <a:gd name="T70" fmla="*/ 66 w 240"/>
                <a:gd name="T71" fmla="*/ 239 h 290"/>
                <a:gd name="T72" fmla="*/ 75 w 240"/>
                <a:gd name="T73" fmla="*/ 252 h 290"/>
                <a:gd name="T74" fmla="*/ 69 w 240"/>
                <a:gd name="T75" fmla="*/ 270 h 290"/>
                <a:gd name="T76" fmla="*/ 92 w 240"/>
                <a:gd name="T77" fmla="*/ 290 h 290"/>
                <a:gd name="T78" fmla="*/ 115 w 240"/>
                <a:gd name="T79" fmla="*/ 270 h 290"/>
                <a:gd name="T80" fmla="*/ 109 w 240"/>
                <a:gd name="T81" fmla="*/ 252 h 290"/>
                <a:gd name="T82" fmla="*/ 117 w 240"/>
                <a:gd name="T83" fmla="*/ 239 h 290"/>
                <a:gd name="T84" fmla="*/ 119 w 240"/>
                <a:gd name="T85" fmla="*/ 239 h 290"/>
                <a:gd name="T86" fmla="*/ 147 w 240"/>
                <a:gd name="T87" fmla="*/ 239 h 290"/>
                <a:gd name="T88" fmla="*/ 147 w 240"/>
                <a:gd name="T89" fmla="*/ 239 h 290"/>
                <a:gd name="T90" fmla="*/ 174 w 240"/>
                <a:gd name="T91" fmla="*/ 239 h 290"/>
                <a:gd name="T92" fmla="*/ 188 w 240"/>
                <a:gd name="T93" fmla="*/ 239 h 290"/>
                <a:gd name="T94" fmla="*/ 188 w 240"/>
                <a:gd name="T95" fmla="*/ 169 h 290"/>
                <a:gd name="T96" fmla="*/ 188 w 240"/>
                <a:gd name="T97" fmla="*/ 167 h 290"/>
                <a:gd name="T98" fmla="*/ 188 w 240"/>
                <a:gd name="T99" fmla="*/ 168 h 290"/>
                <a:gd name="T100" fmla="*/ 201 w 240"/>
                <a:gd name="T101" fmla="*/ 160 h 290"/>
                <a:gd name="T102" fmla="*/ 219 w 240"/>
                <a:gd name="T103" fmla="*/ 165 h 290"/>
                <a:gd name="T104" fmla="*/ 240 w 240"/>
                <a:gd name="T105" fmla="*/ 142 h 290"/>
                <a:gd name="T106" fmla="*/ 219 w 240"/>
                <a:gd name="T107" fmla="*/ 119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0" h="290">
                  <a:moveTo>
                    <a:pt x="219" y="119"/>
                  </a:moveTo>
                  <a:cubicBezTo>
                    <a:pt x="213" y="119"/>
                    <a:pt x="201" y="125"/>
                    <a:pt x="201" y="125"/>
                  </a:cubicBezTo>
                  <a:cubicBezTo>
                    <a:pt x="195" y="129"/>
                    <a:pt x="189" y="125"/>
                    <a:pt x="188" y="117"/>
                  </a:cubicBezTo>
                  <a:cubicBezTo>
                    <a:pt x="188" y="116"/>
                    <a:pt x="188" y="116"/>
                    <a:pt x="188" y="116"/>
                  </a:cubicBezTo>
                  <a:cubicBezTo>
                    <a:pt x="188" y="51"/>
                    <a:pt x="188" y="51"/>
                    <a:pt x="188" y="51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8" y="51"/>
                    <a:pt x="117" y="51"/>
                    <a:pt x="117" y="51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09" y="50"/>
                    <a:pt x="106" y="45"/>
                    <a:pt x="109" y="38"/>
                  </a:cubicBezTo>
                  <a:cubicBezTo>
                    <a:pt x="109" y="38"/>
                    <a:pt x="115" y="26"/>
                    <a:pt x="115" y="20"/>
                  </a:cubicBezTo>
                  <a:cubicBezTo>
                    <a:pt x="115" y="9"/>
                    <a:pt x="105" y="0"/>
                    <a:pt x="92" y="0"/>
                  </a:cubicBezTo>
                  <a:cubicBezTo>
                    <a:pt x="79" y="0"/>
                    <a:pt x="69" y="9"/>
                    <a:pt x="69" y="20"/>
                  </a:cubicBezTo>
                  <a:cubicBezTo>
                    <a:pt x="69" y="26"/>
                    <a:pt x="75" y="38"/>
                    <a:pt x="75" y="38"/>
                  </a:cubicBezTo>
                  <a:cubicBezTo>
                    <a:pt x="78" y="45"/>
                    <a:pt x="74" y="50"/>
                    <a:pt x="66" y="51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116"/>
                    <a:pt x="1" y="116"/>
                    <a:pt x="1" y="116"/>
                  </a:cubicBezTo>
                  <a:cubicBezTo>
                    <a:pt x="1" y="117"/>
                    <a:pt x="1" y="117"/>
                    <a:pt x="1" y="117"/>
                  </a:cubicBezTo>
                  <a:cubicBezTo>
                    <a:pt x="2" y="125"/>
                    <a:pt x="7" y="129"/>
                    <a:pt x="14" y="125"/>
                  </a:cubicBezTo>
                  <a:cubicBezTo>
                    <a:pt x="14" y="125"/>
                    <a:pt x="26" y="119"/>
                    <a:pt x="32" y="119"/>
                  </a:cubicBezTo>
                  <a:cubicBezTo>
                    <a:pt x="43" y="119"/>
                    <a:pt x="52" y="130"/>
                    <a:pt x="52" y="142"/>
                  </a:cubicBezTo>
                  <a:cubicBezTo>
                    <a:pt x="52" y="155"/>
                    <a:pt x="43" y="165"/>
                    <a:pt x="32" y="165"/>
                  </a:cubicBezTo>
                  <a:cubicBezTo>
                    <a:pt x="26" y="165"/>
                    <a:pt x="14" y="160"/>
                    <a:pt x="14" y="160"/>
                  </a:cubicBezTo>
                  <a:cubicBezTo>
                    <a:pt x="7" y="156"/>
                    <a:pt x="2" y="160"/>
                    <a:pt x="1" y="168"/>
                  </a:cubicBezTo>
                  <a:cubicBezTo>
                    <a:pt x="1" y="168"/>
                    <a:pt x="1" y="167"/>
                    <a:pt x="1" y="167"/>
                  </a:cubicBezTo>
                  <a:cubicBezTo>
                    <a:pt x="1" y="168"/>
                    <a:pt x="1" y="168"/>
                    <a:pt x="1" y="169"/>
                  </a:cubicBezTo>
                  <a:cubicBezTo>
                    <a:pt x="1" y="239"/>
                    <a:pt x="1" y="239"/>
                    <a:pt x="1" y="239"/>
                  </a:cubicBezTo>
                  <a:cubicBezTo>
                    <a:pt x="3" y="239"/>
                    <a:pt x="8" y="239"/>
                    <a:pt x="12" y="239"/>
                  </a:cubicBezTo>
                  <a:cubicBezTo>
                    <a:pt x="65" y="239"/>
                    <a:pt x="65" y="239"/>
                    <a:pt x="65" y="239"/>
                  </a:cubicBezTo>
                  <a:cubicBezTo>
                    <a:pt x="66" y="239"/>
                    <a:pt x="67" y="239"/>
                    <a:pt x="67" y="239"/>
                  </a:cubicBezTo>
                  <a:cubicBezTo>
                    <a:pt x="67" y="239"/>
                    <a:pt x="67" y="239"/>
                    <a:pt x="66" y="239"/>
                  </a:cubicBezTo>
                  <a:cubicBezTo>
                    <a:pt x="74" y="239"/>
                    <a:pt x="78" y="245"/>
                    <a:pt x="75" y="252"/>
                  </a:cubicBezTo>
                  <a:cubicBezTo>
                    <a:pt x="75" y="252"/>
                    <a:pt x="69" y="264"/>
                    <a:pt x="69" y="270"/>
                  </a:cubicBezTo>
                  <a:cubicBezTo>
                    <a:pt x="69" y="281"/>
                    <a:pt x="79" y="290"/>
                    <a:pt x="92" y="290"/>
                  </a:cubicBezTo>
                  <a:cubicBezTo>
                    <a:pt x="105" y="290"/>
                    <a:pt x="115" y="281"/>
                    <a:pt x="115" y="270"/>
                  </a:cubicBezTo>
                  <a:cubicBezTo>
                    <a:pt x="115" y="264"/>
                    <a:pt x="109" y="252"/>
                    <a:pt x="109" y="252"/>
                  </a:cubicBezTo>
                  <a:cubicBezTo>
                    <a:pt x="106" y="245"/>
                    <a:pt x="109" y="239"/>
                    <a:pt x="117" y="239"/>
                  </a:cubicBezTo>
                  <a:cubicBezTo>
                    <a:pt x="119" y="239"/>
                    <a:pt x="119" y="239"/>
                    <a:pt x="119" y="239"/>
                  </a:cubicBezTo>
                  <a:cubicBezTo>
                    <a:pt x="147" y="239"/>
                    <a:pt x="147" y="239"/>
                    <a:pt x="147" y="239"/>
                  </a:cubicBezTo>
                  <a:cubicBezTo>
                    <a:pt x="147" y="239"/>
                    <a:pt x="147" y="239"/>
                    <a:pt x="147" y="239"/>
                  </a:cubicBezTo>
                  <a:cubicBezTo>
                    <a:pt x="174" y="239"/>
                    <a:pt x="174" y="239"/>
                    <a:pt x="174" y="239"/>
                  </a:cubicBezTo>
                  <a:cubicBezTo>
                    <a:pt x="175" y="239"/>
                    <a:pt x="188" y="239"/>
                    <a:pt x="188" y="239"/>
                  </a:cubicBezTo>
                  <a:cubicBezTo>
                    <a:pt x="188" y="169"/>
                    <a:pt x="188" y="169"/>
                    <a:pt x="188" y="169"/>
                  </a:cubicBezTo>
                  <a:cubicBezTo>
                    <a:pt x="188" y="168"/>
                    <a:pt x="188" y="168"/>
                    <a:pt x="188" y="167"/>
                  </a:cubicBezTo>
                  <a:cubicBezTo>
                    <a:pt x="188" y="167"/>
                    <a:pt x="188" y="168"/>
                    <a:pt x="188" y="168"/>
                  </a:cubicBezTo>
                  <a:cubicBezTo>
                    <a:pt x="189" y="160"/>
                    <a:pt x="195" y="156"/>
                    <a:pt x="201" y="160"/>
                  </a:cubicBezTo>
                  <a:cubicBezTo>
                    <a:pt x="201" y="160"/>
                    <a:pt x="213" y="165"/>
                    <a:pt x="219" y="165"/>
                  </a:cubicBezTo>
                  <a:cubicBezTo>
                    <a:pt x="230" y="165"/>
                    <a:pt x="240" y="155"/>
                    <a:pt x="240" y="142"/>
                  </a:cubicBezTo>
                  <a:cubicBezTo>
                    <a:pt x="240" y="130"/>
                    <a:pt x="230" y="119"/>
                    <a:pt x="219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18" name="Freeform 96">
              <a:extLst>
                <a:ext uri="{FF2B5EF4-FFF2-40B4-BE49-F238E27FC236}">
                  <a16:creationId xmlns:a16="http://schemas.microsoft.com/office/drawing/2014/main" id="{85456E47-1EC0-316E-5641-A0C49F74C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7237" y="5181600"/>
              <a:ext cx="1199335" cy="1046223"/>
            </a:xfrm>
            <a:custGeom>
              <a:avLst/>
              <a:gdLst>
                <a:gd name="T0" fmla="*/ 442 w 497"/>
                <a:gd name="T1" fmla="*/ 0 h 435"/>
                <a:gd name="T2" fmla="*/ 442 w 497"/>
                <a:gd name="T3" fmla="*/ 0 h 435"/>
                <a:gd name="T4" fmla="*/ 53 w 497"/>
                <a:gd name="T5" fmla="*/ 0 h 435"/>
                <a:gd name="T6" fmla="*/ 0 w 497"/>
                <a:gd name="T7" fmla="*/ 44 h 435"/>
                <a:gd name="T8" fmla="*/ 0 w 497"/>
                <a:gd name="T9" fmla="*/ 319 h 435"/>
                <a:gd name="T10" fmla="*/ 44 w 497"/>
                <a:gd name="T11" fmla="*/ 381 h 435"/>
                <a:gd name="T12" fmla="*/ 160 w 497"/>
                <a:gd name="T13" fmla="*/ 399 h 435"/>
                <a:gd name="T14" fmla="*/ 123 w 497"/>
                <a:gd name="T15" fmla="*/ 434 h 435"/>
                <a:gd name="T16" fmla="*/ 372 w 497"/>
                <a:gd name="T17" fmla="*/ 434 h 435"/>
                <a:gd name="T18" fmla="*/ 336 w 497"/>
                <a:gd name="T19" fmla="*/ 399 h 435"/>
                <a:gd name="T20" fmla="*/ 451 w 497"/>
                <a:gd name="T21" fmla="*/ 381 h 435"/>
                <a:gd name="T22" fmla="*/ 496 w 497"/>
                <a:gd name="T23" fmla="*/ 319 h 435"/>
                <a:gd name="T24" fmla="*/ 496 w 497"/>
                <a:gd name="T25" fmla="*/ 44 h 435"/>
                <a:gd name="T26" fmla="*/ 442 w 497"/>
                <a:gd name="T27" fmla="*/ 0 h 435"/>
                <a:gd name="T28" fmla="*/ 442 w 497"/>
                <a:gd name="T29" fmla="*/ 319 h 435"/>
                <a:gd name="T30" fmla="*/ 442 w 497"/>
                <a:gd name="T31" fmla="*/ 319 h 435"/>
                <a:gd name="T32" fmla="*/ 53 w 497"/>
                <a:gd name="T33" fmla="*/ 319 h 435"/>
                <a:gd name="T34" fmla="*/ 53 w 497"/>
                <a:gd name="T35" fmla="*/ 44 h 435"/>
                <a:gd name="T36" fmla="*/ 442 w 497"/>
                <a:gd name="T37" fmla="*/ 44 h 435"/>
                <a:gd name="T38" fmla="*/ 442 w 497"/>
                <a:gd name="T39" fmla="*/ 319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7" h="435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17"/>
                    <a:pt x="0" y="4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45"/>
                    <a:pt x="17" y="372"/>
                    <a:pt x="44" y="381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0" y="399"/>
                    <a:pt x="62" y="434"/>
                    <a:pt x="123" y="434"/>
                  </a:cubicBezTo>
                  <a:cubicBezTo>
                    <a:pt x="372" y="434"/>
                    <a:pt x="372" y="434"/>
                    <a:pt x="372" y="434"/>
                  </a:cubicBezTo>
                  <a:cubicBezTo>
                    <a:pt x="434" y="434"/>
                    <a:pt x="336" y="399"/>
                    <a:pt x="336" y="399"/>
                  </a:cubicBezTo>
                  <a:cubicBezTo>
                    <a:pt x="451" y="381"/>
                    <a:pt x="451" y="381"/>
                    <a:pt x="451" y="381"/>
                  </a:cubicBezTo>
                  <a:cubicBezTo>
                    <a:pt x="479" y="372"/>
                    <a:pt x="496" y="345"/>
                    <a:pt x="496" y="319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70" y="0"/>
                    <a:pt x="442" y="0"/>
                  </a:cubicBezTo>
                  <a:close/>
                  <a:moveTo>
                    <a:pt x="442" y="319"/>
                  </a:moveTo>
                  <a:lnTo>
                    <a:pt x="442" y="319"/>
                  </a:lnTo>
                  <a:cubicBezTo>
                    <a:pt x="53" y="319"/>
                    <a:pt x="53" y="319"/>
                    <a:pt x="53" y="319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2" y="44"/>
                    <a:pt x="442" y="44"/>
                    <a:pt x="442" y="44"/>
                  </a:cubicBezTo>
                  <a:lnTo>
                    <a:pt x="442" y="3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</p:grpSp>
      <p:grpSp>
        <p:nvGrpSpPr>
          <p:cNvPr id="19" name="กลุ่ม 12">
            <a:extLst>
              <a:ext uri="{FF2B5EF4-FFF2-40B4-BE49-F238E27FC236}">
                <a16:creationId xmlns:a16="http://schemas.microsoft.com/office/drawing/2014/main" id="{25FAFCCE-A686-3348-A67B-F597753636CC}"/>
              </a:ext>
            </a:extLst>
          </p:cNvPr>
          <p:cNvGrpSpPr>
            <a:grpSpLocks noChangeAspect="1"/>
          </p:cNvGrpSpPr>
          <p:nvPr/>
        </p:nvGrpSpPr>
        <p:grpSpPr>
          <a:xfrm>
            <a:off x="7113288" y="2355752"/>
            <a:ext cx="1400685" cy="1800000"/>
            <a:chOff x="12679363" y="3936999"/>
            <a:chExt cx="3246437" cy="4171950"/>
          </a:xfrm>
        </p:grpSpPr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BB7D52E1-FA32-5AA9-C9F2-4CEE99B6C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9363" y="3936999"/>
              <a:ext cx="3246437" cy="4171950"/>
            </a:xfrm>
            <a:custGeom>
              <a:avLst/>
              <a:gdLst>
                <a:gd name="T0" fmla="*/ 173 w 186"/>
                <a:gd name="T1" fmla="*/ 109 h 239"/>
                <a:gd name="T2" fmla="*/ 155 w 186"/>
                <a:gd name="T3" fmla="*/ 114 h 239"/>
                <a:gd name="T4" fmla="*/ 135 w 186"/>
                <a:gd name="T5" fmla="*/ 91 h 239"/>
                <a:gd name="T6" fmla="*/ 155 w 186"/>
                <a:gd name="T7" fmla="*/ 68 h 239"/>
                <a:gd name="T8" fmla="*/ 173 w 186"/>
                <a:gd name="T9" fmla="*/ 74 h 239"/>
                <a:gd name="T10" fmla="*/ 186 w 186"/>
                <a:gd name="T11" fmla="*/ 66 h 239"/>
                <a:gd name="T12" fmla="*/ 186 w 186"/>
                <a:gd name="T13" fmla="*/ 65 h 239"/>
                <a:gd name="T14" fmla="*/ 186 w 186"/>
                <a:gd name="T15" fmla="*/ 0 h 239"/>
                <a:gd name="T16" fmla="*/ 176 w 186"/>
                <a:gd name="T17" fmla="*/ 0 h 239"/>
                <a:gd name="T18" fmla="*/ 176 w 186"/>
                <a:gd name="T19" fmla="*/ 0 h 239"/>
                <a:gd name="T20" fmla="*/ 140 w 186"/>
                <a:gd name="T21" fmla="*/ 0 h 239"/>
                <a:gd name="T22" fmla="*/ 118 w 186"/>
                <a:gd name="T23" fmla="*/ 0 h 239"/>
                <a:gd name="T24" fmla="*/ 116 w 186"/>
                <a:gd name="T25" fmla="*/ 0 h 239"/>
                <a:gd name="T26" fmla="*/ 117 w 186"/>
                <a:gd name="T27" fmla="*/ 0 h 239"/>
                <a:gd name="T28" fmla="*/ 65 w 186"/>
                <a:gd name="T29" fmla="*/ 0 h 239"/>
                <a:gd name="T30" fmla="*/ 41 w 186"/>
                <a:gd name="T31" fmla="*/ 0 h 239"/>
                <a:gd name="T32" fmla="*/ 39 w 186"/>
                <a:gd name="T33" fmla="*/ 0 h 239"/>
                <a:gd name="T34" fmla="*/ 0 w 186"/>
                <a:gd name="T35" fmla="*/ 0 h 239"/>
                <a:gd name="T36" fmla="*/ 0 w 186"/>
                <a:gd name="T37" fmla="*/ 0 h 239"/>
                <a:gd name="T38" fmla="*/ 1 w 186"/>
                <a:gd name="T39" fmla="*/ 0 h 239"/>
                <a:gd name="T40" fmla="*/ 1 w 186"/>
                <a:gd name="T41" fmla="*/ 65 h 239"/>
                <a:gd name="T42" fmla="*/ 1 w 186"/>
                <a:gd name="T43" fmla="*/ 66 h 239"/>
                <a:gd name="T44" fmla="*/ 14 w 186"/>
                <a:gd name="T45" fmla="*/ 74 h 239"/>
                <a:gd name="T46" fmla="*/ 31 w 186"/>
                <a:gd name="T47" fmla="*/ 68 h 239"/>
                <a:gd name="T48" fmla="*/ 52 w 186"/>
                <a:gd name="T49" fmla="*/ 91 h 239"/>
                <a:gd name="T50" fmla="*/ 31 w 186"/>
                <a:gd name="T51" fmla="*/ 114 h 239"/>
                <a:gd name="T52" fmla="*/ 14 w 186"/>
                <a:gd name="T53" fmla="*/ 109 h 239"/>
                <a:gd name="T54" fmla="*/ 1 w 186"/>
                <a:gd name="T55" fmla="*/ 117 h 239"/>
                <a:gd name="T56" fmla="*/ 1 w 186"/>
                <a:gd name="T57" fmla="*/ 116 h 239"/>
                <a:gd name="T58" fmla="*/ 1 w 186"/>
                <a:gd name="T59" fmla="*/ 118 h 239"/>
                <a:gd name="T60" fmla="*/ 1 w 186"/>
                <a:gd name="T61" fmla="*/ 188 h 239"/>
                <a:gd name="T62" fmla="*/ 11 w 186"/>
                <a:gd name="T63" fmla="*/ 188 h 239"/>
                <a:gd name="T64" fmla="*/ 65 w 186"/>
                <a:gd name="T65" fmla="*/ 188 h 239"/>
                <a:gd name="T66" fmla="*/ 67 w 186"/>
                <a:gd name="T67" fmla="*/ 188 h 239"/>
                <a:gd name="T68" fmla="*/ 66 w 186"/>
                <a:gd name="T69" fmla="*/ 188 h 239"/>
                <a:gd name="T70" fmla="*/ 74 w 186"/>
                <a:gd name="T71" fmla="*/ 201 h 239"/>
                <a:gd name="T72" fmla="*/ 68 w 186"/>
                <a:gd name="T73" fmla="*/ 219 h 239"/>
                <a:gd name="T74" fmla="*/ 91 w 186"/>
                <a:gd name="T75" fmla="*/ 239 h 239"/>
                <a:gd name="T76" fmla="*/ 114 w 186"/>
                <a:gd name="T77" fmla="*/ 219 h 239"/>
                <a:gd name="T78" fmla="*/ 109 w 186"/>
                <a:gd name="T79" fmla="*/ 201 h 239"/>
                <a:gd name="T80" fmla="*/ 117 w 186"/>
                <a:gd name="T81" fmla="*/ 188 h 239"/>
                <a:gd name="T82" fmla="*/ 118 w 186"/>
                <a:gd name="T83" fmla="*/ 188 h 239"/>
                <a:gd name="T84" fmla="*/ 147 w 186"/>
                <a:gd name="T85" fmla="*/ 188 h 239"/>
                <a:gd name="T86" fmla="*/ 147 w 186"/>
                <a:gd name="T87" fmla="*/ 188 h 239"/>
                <a:gd name="T88" fmla="*/ 174 w 186"/>
                <a:gd name="T89" fmla="*/ 188 h 239"/>
                <a:gd name="T90" fmla="*/ 186 w 186"/>
                <a:gd name="T91" fmla="*/ 188 h 239"/>
                <a:gd name="T92" fmla="*/ 186 w 186"/>
                <a:gd name="T93" fmla="*/ 118 h 239"/>
                <a:gd name="T94" fmla="*/ 186 w 186"/>
                <a:gd name="T95" fmla="*/ 116 h 239"/>
                <a:gd name="T96" fmla="*/ 186 w 186"/>
                <a:gd name="T97" fmla="*/ 117 h 239"/>
                <a:gd name="T98" fmla="*/ 173 w 186"/>
                <a:gd name="T99" fmla="*/ 10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6" h="239">
                  <a:moveTo>
                    <a:pt x="173" y="109"/>
                  </a:moveTo>
                  <a:cubicBezTo>
                    <a:pt x="173" y="109"/>
                    <a:pt x="161" y="114"/>
                    <a:pt x="155" y="114"/>
                  </a:cubicBezTo>
                  <a:cubicBezTo>
                    <a:pt x="144" y="114"/>
                    <a:pt x="135" y="104"/>
                    <a:pt x="135" y="91"/>
                  </a:cubicBezTo>
                  <a:cubicBezTo>
                    <a:pt x="135" y="79"/>
                    <a:pt x="144" y="68"/>
                    <a:pt x="155" y="68"/>
                  </a:cubicBezTo>
                  <a:cubicBezTo>
                    <a:pt x="161" y="68"/>
                    <a:pt x="173" y="74"/>
                    <a:pt x="173" y="74"/>
                  </a:cubicBezTo>
                  <a:cubicBezTo>
                    <a:pt x="180" y="78"/>
                    <a:pt x="185" y="74"/>
                    <a:pt x="186" y="66"/>
                  </a:cubicBezTo>
                  <a:cubicBezTo>
                    <a:pt x="186" y="65"/>
                    <a:pt x="186" y="65"/>
                    <a:pt x="186" y="65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7" y="0"/>
                    <a:pt x="117" y="0"/>
                    <a:pt x="116" y="0"/>
                  </a:cubicBezTo>
                  <a:cubicBezTo>
                    <a:pt x="116" y="0"/>
                    <a:pt x="117" y="0"/>
                    <a:pt x="11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74"/>
                    <a:pt x="7" y="78"/>
                    <a:pt x="14" y="74"/>
                  </a:cubicBezTo>
                  <a:cubicBezTo>
                    <a:pt x="14" y="74"/>
                    <a:pt x="26" y="68"/>
                    <a:pt x="31" y="68"/>
                  </a:cubicBezTo>
                  <a:cubicBezTo>
                    <a:pt x="43" y="68"/>
                    <a:pt x="52" y="79"/>
                    <a:pt x="52" y="91"/>
                  </a:cubicBezTo>
                  <a:cubicBezTo>
                    <a:pt x="52" y="104"/>
                    <a:pt x="43" y="114"/>
                    <a:pt x="31" y="114"/>
                  </a:cubicBezTo>
                  <a:cubicBezTo>
                    <a:pt x="26" y="114"/>
                    <a:pt x="14" y="109"/>
                    <a:pt x="14" y="109"/>
                  </a:cubicBezTo>
                  <a:cubicBezTo>
                    <a:pt x="7" y="105"/>
                    <a:pt x="1" y="109"/>
                    <a:pt x="1" y="117"/>
                  </a:cubicBezTo>
                  <a:cubicBezTo>
                    <a:pt x="1" y="117"/>
                    <a:pt x="1" y="116"/>
                    <a:pt x="1" y="116"/>
                  </a:cubicBezTo>
                  <a:cubicBezTo>
                    <a:pt x="1" y="117"/>
                    <a:pt x="1" y="117"/>
                    <a:pt x="1" y="118"/>
                  </a:cubicBezTo>
                  <a:cubicBezTo>
                    <a:pt x="1" y="188"/>
                    <a:pt x="1" y="188"/>
                    <a:pt x="1" y="188"/>
                  </a:cubicBezTo>
                  <a:cubicBezTo>
                    <a:pt x="3" y="188"/>
                    <a:pt x="8" y="188"/>
                    <a:pt x="11" y="188"/>
                  </a:cubicBezTo>
                  <a:cubicBezTo>
                    <a:pt x="65" y="188"/>
                    <a:pt x="65" y="188"/>
                    <a:pt x="65" y="188"/>
                  </a:cubicBezTo>
                  <a:cubicBezTo>
                    <a:pt x="66" y="188"/>
                    <a:pt x="66" y="188"/>
                    <a:pt x="67" y="188"/>
                  </a:cubicBezTo>
                  <a:cubicBezTo>
                    <a:pt x="66" y="188"/>
                    <a:pt x="66" y="188"/>
                    <a:pt x="66" y="188"/>
                  </a:cubicBezTo>
                  <a:cubicBezTo>
                    <a:pt x="74" y="188"/>
                    <a:pt x="78" y="194"/>
                    <a:pt x="74" y="201"/>
                  </a:cubicBezTo>
                  <a:cubicBezTo>
                    <a:pt x="74" y="201"/>
                    <a:pt x="68" y="213"/>
                    <a:pt x="68" y="219"/>
                  </a:cubicBezTo>
                  <a:cubicBezTo>
                    <a:pt x="68" y="230"/>
                    <a:pt x="79" y="239"/>
                    <a:pt x="91" y="239"/>
                  </a:cubicBezTo>
                  <a:cubicBezTo>
                    <a:pt x="104" y="239"/>
                    <a:pt x="114" y="230"/>
                    <a:pt x="114" y="219"/>
                  </a:cubicBezTo>
                  <a:cubicBezTo>
                    <a:pt x="114" y="213"/>
                    <a:pt x="109" y="201"/>
                    <a:pt x="109" y="201"/>
                  </a:cubicBezTo>
                  <a:cubicBezTo>
                    <a:pt x="105" y="194"/>
                    <a:pt x="109" y="188"/>
                    <a:pt x="117" y="188"/>
                  </a:cubicBezTo>
                  <a:cubicBezTo>
                    <a:pt x="118" y="188"/>
                    <a:pt x="118" y="188"/>
                    <a:pt x="118" y="188"/>
                  </a:cubicBezTo>
                  <a:cubicBezTo>
                    <a:pt x="147" y="188"/>
                    <a:pt x="147" y="188"/>
                    <a:pt x="147" y="188"/>
                  </a:cubicBezTo>
                  <a:cubicBezTo>
                    <a:pt x="147" y="188"/>
                    <a:pt x="147" y="188"/>
                    <a:pt x="147" y="188"/>
                  </a:cubicBezTo>
                  <a:cubicBezTo>
                    <a:pt x="174" y="188"/>
                    <a:pt x="174" y="188"/>
                    <a:pt x="174" y="188"/>
                  </a:cubicBezTo>
                  <a:cubicBezTo>
                    <a:pt x="174" y="188"/>
                    <a:pt x="182" y="188"/>
                    <a:pt x="186" y="188"/>
                  </a:cubicBezTo>
                  <a:cubicBezTo>
                    <a:pt x="186" y="118"/>
                    <a:pt x="186" y="118"/>
                    <a:pt x="186" y="118"/>
                  </a:cubicBezTo>
                  <a:cubicBezTo>
                    <a:pt x="186" y="117"/>
                    <a:pt x="186" y="117"/>
                    <a:pt x="186" y="116"/>
                  </a:cubicBezTo>
                  <a:cubicBezTo>
                    <a:pt x="186" y="116"/>
                    <a:pt x="186" y="117"/>
                    <a:pt x="186" y="117"/>
                  </a:cubicBezTo>
                  <a:cubicBezTo>
                    <a:pt x="185" y="109"/>
                    <a:pt x="180" y="105"/>
                    <a:pt x="173" y="1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21" name="Freeform 123">
              <a:extLst>
                <a:ext uri="{FF2B5EF4-FFF2-40B4-BE49-F238E27FC236}">
                  <a16:creationId xmlns:a16="http://schemas.microsoft.com/office/drawing/2014/main" id="{1EAC9713-538E-DB68-32E8-0CAD5C02C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4722" y="5181600"/>
              <a:ext cx="1088755" cy="1114270"/>
            </a:xfrm>
            <a:custGeom>
              <a:avLst/>
              <a:gdLst>
                <a:gd name="T0" fmla="*/ 275 w 452"/>
                <a:gd name="T1" fmla="*/ 301 h 462"/>
                <a:gd name="T2" fmla="*/ 275 w 452"/>
                <a:gd name="T3" fmla="*/ 301 h 462"/>
                <a:gd name="T4" fmla="*/ 434 w 452"/>
                <a:gd name="T5" fmla="*/ 26 h 462"/>
                <a:gd name="T6" fmla="*/ 434 w 452"/>
                <a:gd name="T7" fmla="*/ 18 h 462"/>
                <a:gd name="T8" fmla="*/ 425 w 452"/>
                <a:gd name="T9" fmla="*/ 18 h 462"/>
                <a:gd name="T10" fmla="*/ 159 w 452"/>
                <a:gd name="T11" fmla="*/ 178 h 462"/>
                <a:gd name="T12" fmla="*/ 9 w 452"/>
                <a:gd name="T13" fmla="*/ 301 h 462"/>
                <a:gd name="T14" fmla="*/ 35 w 452"/>
                <a:gd name="T15" fmla="*/ 328 h 462"/>
                <a:gd name="T16" fmla="*/ 88 w 452"/>
                <a:gd name="T17" fmla="*/ 310 h 462"/>
                <a:gd name="T18" fmla="*/ 151 w 452"/>
                <a:gd name="T19" fmla="*/ 372 h 462"/>
                <a:gd name="T20" fmla="*/ 133 w 452"/>
                <a:gd name="T21" fmla="*/ 425 h 462"/>
                <a:gd name="T22" fmla="*/ 151 w 452"/>
                <a:gd name="T23" fmla="*/ 452 h 462"/>
                <a:gd name="T24" fmla="*/ 275 w 452"/>
                <a:gd name="T25" fmla="*/ 301 h 462"/>
                <a:gd name="T26" fmla="*/ 301 w 452"/>
                <a:gd name="T27" fmla="*/ 150 h 462"/>
                <a:gd name="T28" fmla="*/ 301 w 452"/>
                <a:gd name="T29" fmla="*/ 150 h 462"/>
                <a:gd name="T30" fmla="*/ 301 w 452"/>
                <a:gd name="T31" fmla="*/ 97 h 462"/>
                <a:gd name="T32" fmla="*/ 354 w 452"/>
                <a:gd name="T33" fmla="*/ 97 h 462"/>
                <a:gd name="T34" fmla="*/ 354 w 452"/>
                <a:gd name="T35" fmla="*/ 150 h 462"/>
                <a:gd name="T36" fmla="*/ 301 w 452"/>
                <a:gd name="T37" fmla="*/ 15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15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Preporuke</a:t>
            </a:r>
            <a:r>
              <a:rPr lang="en-GB" sz="4000" b="1" dirty="0"/>
              <a:t> za </a:t>
            </a:r>
            <a:r>
              <a:rPr lang="en-GB" sz="4000" b="1" dirty="0" err="1"/>
              <a:t>poduzetnike</a:t>
            </a:r>
            <a:br>
              <a:rPr lang="en-GB" dirty="0"/>
            </a:br>
            <a:r>
              <a:rPr lang="en-US" sz="2800" dirty="0" err="1"/>
              <a:t>Društvene</a:t>
            </a:r>
            <a:r>
              <a:rPr lang="en-US" sz="2800" dirty="0"/>
              <a:t> i </a:t>
            </a:r>
            <a:r>
              <a:rPr lang="en-US" sz="2800" dirty="0" err="1"/>
              <a:t>zelene</a:t>
            </a:r>
            <a:r>
              <a:rPr lang="en-US" sz="2800" dirty="0"/>
              <a:t> </a:t>
            </a:r>
            <a:r>
              <a:rPr lang="en-US" sz="2800" dirty="0" err="1"/>
              <a:t>inovacije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potaknuli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društvene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zelene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poduzetnici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trebali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::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Procijeniti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trenutni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poslovni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Procijenite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trenutni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model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identificirajte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kojima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mogle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implementirati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uključivati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promjene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proizvodnih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uvođenje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Istraživati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informirati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Pratite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najnovije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trendove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tehnologije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najbolje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primjere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iz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prakse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inovacijama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prepoznate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budete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ispred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konkurencije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Povezati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svojom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zajednicom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Povežite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svojom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lokalnom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zajednicom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biste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razumjeli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njihove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potrebe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brige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identificirate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skladu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prioritetima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zajednice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sudjelovanje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podijele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procesa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šireg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raspona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inovativnih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Uložiti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održive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prakse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Uložite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održive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prakse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energetski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učinkovita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oprema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recikliranja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prihvatljivi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proizvodi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smanjite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utjecaj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okoliš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uštedite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novac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troškovima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komunalnih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10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Preporuke</a:t>
            </a:r>
            <a:r>
              <a:rPr lang="en-GB" sz="4000" b="1" dirty="0"/>
              <a:t> za </a:t>
            </a:r>
            <a:r>
              <a:rPr lang="en-GB" sz="4000" b="1" dirty="0" err="1"/>
              <a:t>poduzetnike</a:t>
            </a:r>
            <a:br>
              <a:rPr lang="en-GB" dirty="0"/>
            </a:br>
            <a:r>
              <a:rPr lang="en-US" sz="2800" dirty="0" err="1"/>
              <a:t>Društvene</a:t>
            </a:r>
            <a:r>
              <a:rPr lang="en-US" sz="2800" dirty="0"/>
              <a:t> i </a:t>
            </a:r>
            <a:r>
              <a:rPr lang="en-US" sz="2800" dirty="0" err="1"/>
              <a:t>zelene</a:t>
            </a:r>
            <a:r>
              <a:rPr lang="en-US" sz="2800" dirty="0"/>
              <a:t> </a:t>
            </a:r>
            <a:r>
              <a:rPr lang="en-US" sz="2800" dirty="0" err="1"/>
              <a:t>inovacije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Uložiti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istraživanje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Uložite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biste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uključivati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proizvodnih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istraživanje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Surađivati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poduzećima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organizacijama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urađujte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poduzećima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organizacijama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radi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dijeljenja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resursa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djelotvornijih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učinkovitijih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Mjeriti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dijeliti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učinku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Izmjerite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učinak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inovacijskih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napora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priopćite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taj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utjecaj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klijentima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zaposlenicima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dionicima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izgradnji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povjerenja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podrške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vaše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Biti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promjene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prilagodljivost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promjene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prilagodljivost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spremni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okrenuti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funkcionira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Poslovati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skladu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propisima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standardima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svjesni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propisa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standarda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koji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tiču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društvenih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ekoloških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pridržavajte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6"/>
              <a:tabLst>
                <a:tab pos="457200" algn="l"/>
              </a:tabLs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1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Preporuke</a:t>
            </a:r>
            <a:r>
              <a:rPr lang="en-GB" sz="4000" b="1" dirty="0"/>
              <a:t> za </a:t>
            </a:r>
            <a:r>
              <a:rPr lang="en-GB" sz="4000" b="1" dirty="0" err="1"/>
              <a:t>poduzetnike</a:t>
            </a:r>
            <a:br>
              <a:rPr lang="en-GB" dirty="0"/>
            </a:br>
            <a:r>
              <a:rPr lang="en-US" sz="2800" dirty="0" err="1"/>
              <a:t>Kreativnost</a:t>
            </a:r>
            <a:r>
              <a:rPr lang="en-US" sz="2800" dirty="0"/>
              <a:t> i </a:t>
            </a:r>
            <a:r>
              <a:rPr lang="en-US" sz="2800" dirty="0" err="1"/>
              <a:t>kritičko</a:t>
            </a:r>
            <a:r>
              <a:rPr lang="en-US" sz="2800" dirty="0"/>
              <a:t> </a:t>
            </a:r>
            <a:r>
              <a:rPr lang="en-US" sz="2800" dirty="0" err="1"/>
              <a:t>razmišljanje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912957" cy="402336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potaknuli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poduzetnici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trebali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u="sng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Prihvatiti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kulturu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kritičkog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Stvorite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okruženje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potiče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poticanjem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komunikacije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eksperimentiranja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preuzimanja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vrednovanjem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različitih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perspektiva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Pružiti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mogućnosti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edukacije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Pružite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mogućnosti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edukacije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zaposlenicima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biste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poboljšali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njihovu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vještine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kritičkog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uključivati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radionice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seminare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mentorske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brainstorming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generiranje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brainstorming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generiranja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osmislile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inovativne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ispitivanje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osporavanje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pretpostavki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preispituju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inovativnih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Podržati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učenje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iskustvima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uče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iz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njih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poboljšanju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sposobnosti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rješavanja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donošenja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odluka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338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Preporuke</a:t>
            </a:r>
            <a:r>
              <a:rPr lang="en-GB" sz="4000" b="1" dirty="0"/>
              <a:t> za </a:t>
            </a:r>
            <a:r>
              <a:rPr lang="en-GB" sz="4000" b="1" dirty="0" err="1"/>
              <a:t>poduzetnike</a:t>
            </a:r>
            <a:br>
              <a:rPr lang="en-GB" dirty="0"/>
            </a:br>
            <a:r>
              <a:rPr lang="en-US" sz="2800" dirty="0" err="1"/>
              <a:t>Kreativnost</a:t>
            </a:r>
            <a:r>
              <a:rPr lang="en-US" sz="2800" dirty="0"/>
              <a:t> i </a:t>
            </a:r>
            <a:r>
              <a:rPr lang="en-US" sz="2800" dirty="0" err="1"/>
              <a:t>kritičko</a:t>
            </a:r>
            <a:r>
              <a:rPr lang="en-US" sz="2800" dirty="0"/>
              <a:t> </a:t>
            </a:r>
            <a:r>
              <a:rPr lang="en-US" sz="2800" dirty="0" err="1"/>
              <a:t>razmišljanje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Koristiti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donošenju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odluka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Uključite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donošenja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odluka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poticanjem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procijene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različite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identificiraju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umanje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rizike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donose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odluke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temeljene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adekvatnim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informacijama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Poticati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suradnju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suradnju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među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zaposlenicima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radi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razmjene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perspektiva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dovesti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inovativnijih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Razmotriti</a:t>
            </a:r>
            <a:r>
              <a:rPr lang="en-US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različite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perspektive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Razmotrite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perspektive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kupaca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drugih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dionika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biste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proširili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perspektivu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pronašli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nova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inovativna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rješenja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Biti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povratne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otvoreni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povratne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spremni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prilagoditi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promijeniti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6"/>
              <a:tabLst>
                <a:tab pos="457200" algn="l"/>
              </a:tabLst>
            </a:pP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Nagraditi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Prepoznajte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nagradite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zaposlenike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koji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pokazuju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kreativnost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kritičko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razmišljanje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njegovanju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kulture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potaknuti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kontinuirani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rast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988" y="5869094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63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1DEB0-AA15-CF3C-A922-E1F3377D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Sažetak</a:t>
            </a:r>
            <a:endParaRPr lang="es-ES" dirty="0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3E3B9907-02EC-C90E-5787-01C9B25BF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327895"/>
              </p:ext>
            </p:extLst>
          </p:nvPr>
        </p:nvGraphicFramePr>
        <p:xfrm>
          <a:off x="1096963" y="1846263"/>
          <a:ext cx="10058400" cy="440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C99EB3C4-8ACA-C95A-650B-6E83C62C4567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5" name="Picture 2" descr="Restart">
            <a:extLst>
              <a:ext uri="{FF2B5EF4-FFF2-40B4-BE49-F238E27FC236}">
                <a16:creationId xmlns:a16="http://schemas.microsoft.com/office/drawing/2014/main" id="{A534771F-7FF0-79AF-9742-084EC5D52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126" y="286603"/>
            <a:ext cx="3115111" cy="57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89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4F2A5-F36C-410C-663C-F63D8AC9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Pitanja</a:t>
            </a:r>
            <a:r>
              <a:rPr lang="es-ES" dirty="0"/>
              <a:t> za </a:t>
            </a:r>
            <a:r>
              <a:rPr lang="es-ES" dirty="0" err="1"/>
              <a:t>procjenu</a:t>
            </a:r>
            <a:r>
              <a:rPr lang="es-ES" dirty="0"/>
              <a:t> </a:t>
            </a:r>
            <a:r>
              <a:rPr lang="es-ES" dirty="0" err="1"/>
              <a:t>znanja</a:t>
            </a:r>
            <a:endParaRPr lang="es-ES" dirty="0"/>
          </a:p>
        </p:txBody>
      </p:sp>
      <p:pic>
        <p:nvPicPr>
          <p:cNvPr id="5" name="Picture 2" descr="Restart">
            <a:extLst>
              <a:ext uri="{FF2B5EF4-FFF2-40B4-BE49-F238E27FC236}">
                <a16:creationId xmlns:a16="http://schemas.microsoft.com/office/drawing/2014/main" id="{923BF357-A532-E7CB-0A30-42E5DFCB4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F5F9BBF-F338-4547-B4B0-44CFA9337D07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413030EE-FF19-6F2B-0F71-F76CDAB4B2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0428705"/>
              </p:ext>
            </p:extLst>
          </p:nvPr>
        </p:nvGraphicFramePr>
        <p:xfrm>
          <a:off x="100362" y="1865876"/>
          <a:ext cx="11909875" cy="43817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81975">
                  <a:extLst>
                    <a:ext uri="{9D8B030D-6E8A-4147-A177-3AD203B41FA5}">
                      <a16:colId xmlns:a16="http://schemas.microsoft.com/office/drawing/2014/main" val="2601891750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3559158159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1947302738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3283798389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2128591119"/>
                    </a:ext>
                  </a:extLst>
                </a:gridCol>
              </a:tblGrid>
              <a:tr h="8765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Što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mala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mala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zelenih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Zašto je kreativnost toliko važna za mala 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Zašto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kritičko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razmišljanje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toliko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važno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373252"/>
                  </a:ext>
                </a:extLst>
              </a:tr>
              <a:tr h="3418380"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odnosi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implementaciju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uspješan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način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kopiranja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postojećih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već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postojećih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rješenja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različitim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područjima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njihova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provedba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MMSP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uključivanjem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filantropske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aktivnosti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očekivanja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financijskih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povrata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usredotočujući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kratkoročne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dobitke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ne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dugoročne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vrijednosti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kupce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društvo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Društvene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pomoći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MMSP da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stvore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vrijednost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kupce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društvo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MMSP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ulaganjem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složene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ekološke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tehnologije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pažljivog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procjenjivanja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povrata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ulaganja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pomoći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MMSP da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poboljšaju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svoj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ekološki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učinak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stvore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održive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proizvode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usluge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odnosi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recikliranje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 ne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održivih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Kreativnost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važna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omogućuje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oponašanje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repliciranje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velikih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Kreativnost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može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potaknuti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inovacije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poboljšati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produktivnost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Kreativnost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važna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omogućuje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se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prepuste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nastojanjima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ikakve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primjene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mjerljivih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dirty="0" err="1"/>
                        <a:t>Poboljšava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sposobnost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donošenja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odluka</a:t>
                      </a:r>
                      <a:r>
                        <a:rPr lang="en-US" sz="1400" b="0" dirty="0"/>
                        <a:t> i </a:t>
                      </a:r>
                      <a:r>
                        <a:rPr lang="en-US" sz="1400" b="0" dirty="0" err="1"/>
                        <a:t>rješavanja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problema</a:t>
                      </a:r>
                      <a:r>
                        <a:rPr lang="en-US" sz="1400" b="0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dirty="0" err="1"/>
                        <a:t>Omogućuje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donošenje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odluka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temeljenih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emocijama</a:t>
                      </a:r>
                      <a:r>
                        <a:rPr lang="en-US" sz="1400" b="0" dirty="0"/>
                        <a:t> i </a:t>
                      </a:r>
                      <a:r>
                        <a:rPr lang="en-US" sz="1400" b="0" dirty="0" err="1"/>
                        <a:t>predrasudama</a:t>
                      </a:r>
                      <a:r>
                        <a:rPr lang="en-US" sz="1400" b="0" dirty="0"/>
                        <a:t>, a ne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činjenicama</a:t>
                      </a:r>
                      <a:r>
                        <a:rPr lang="en-US" sz="1400" b="0" dirty="0"/>
                        <a:t> i </a:t>
                      </a:r>
                      <a:r>
                        <a:rPr lang="en-US" sz="1400" b="0" dirty="0" err="1"/>
                        <a:t>rezoniranju</a:t>
                      </a:r>
                      <a:r>
                        <a:rPr lang="en-US" sz="1400" b="0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dirty="0" err="1"/>
                        <a:t>Omogućuje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donošenje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odluka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temelju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mišljenja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drugih</a:t>
                      </a:r>
                      <a:r>
                        <a:rPr lang="en-US" sz="1400" b="0" dirty="0"/>
                        <a:t> bez </a:t>
                      </a:r>
                      <a:r>
                        <a:rPr lang="en-US" sz="1400" b="0" dirty="0" err="1"/>
                        <a:t>preispitivanja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ili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ocjenjivanja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njihove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valjanosti</a:t>
                      </a:r>
                      <a:r>
                        <a:rPr lang="en-US" sz="1400" b="0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8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13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4F2A5-F36C-410C-663C-F63D8AC9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Pitanja</a:t>
            </a:r>
            <a:r>
              <a:rPr lang="es-ES" dirty="0"/>
              <a:t> za </a:t>
            </a:r>
            <a:r>
              <a:rPr lang="es-ES" dirty="0" err="1"/>
              <a:t>procjenu</a:t>
            </a:r>
            <a:r>
              <a:rPr lang="es-ES" dirty="0"/>
              <a:t> </a:t>
            </a:r>
            <a:r>
              <a:rPr lang="es-ES" dirty="0" err="1"/>
              <a:t>znanja</a:t>
            </a:r>
            <a:r>
              <a:rPr lang="es-ES" dirty="0"/>
              <a:t>: </a:t>
            </a:r>
            <a:r>
              <a:rPr lang="es-ES" dirty="0" err="1"/>
              <a:t>odgovori</a:t>
            </a:r>
            <a:endParaRPr lang="es-ES" dirty="0"/>
          </a:p>
        </p:txBody>
      </p:sp>
      <p:pic>
        <p:nvPicPr>
          <p:cNvPr id="5" name="Picture 2" descr="Restart">
            <a:extLst>
              <a:ext uri="{FF2B5EF4-FFF2-40B4-BE49-F238E27FC236}">
                <a16:creationId xmlns:a16="http://schemas.microsoft.com/office/drawing/2014/main" id="{923BF357-A532-E7CB-0A30-42E5DFCB4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F5F9BBF-F338-4547-B4B0-44CFA9337D07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413030EE-FF19-6F2B-0F71-F76CDAB4B2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3546699"/>
              </p:ext>
            </p:extLst>
          </p:nvPr>
        </p:nvGraphicFramePr>
        <p:xfrm>
          <a:off x="100362" y="1865876"/>
          <a:ext cx="11909875" cy="43817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81975">
                  <a:extLst>
                    <a:ext uri="{9D8B030D-6E8A-4147-A177-3AD203B41FA5}">
                      <a16:colId xmlns:a16="http://schemas.microsoft.com/office/drawing/2014/main" val="2601891750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3559158159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1947302738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3283798389"/>
                    </a:ext>
                  </a:extLst>
                </a:gridCol>
                <a:gridCol w="2381975">
                  <a:extLst>
                    <a:ext uri="{9D8B030D-6E8A-4147-A177-3AD203B41FA5}">
                      <a16:colId xmlns:a16="http://schemas.microsoft.com/office/drawing/2014/main" val="2128591119"/>
                    </a:ext>
                  </a:extLst>
                </a:gridCol>
              </a:tblGrid>
              <a:tr h="8765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Što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mala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mala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zelenih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Zašto je kreativnost toliko važna za mala poduzeća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Zašto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kritičko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razmišljanje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toliko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važno</a:t>
                      </a: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373252"/>
                  </a:ext>
                </a:extLst>
              </a:tr>
              <a:tr h="3418380"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odnosi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implementaciju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uspješan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način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kopiranja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postojećih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već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postojećih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rješenja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različitim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područjima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njihova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provedba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MMSP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uključivanjem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filantropske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aktivnosti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očekivanja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financijskih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povrata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društvenih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usredotočujući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samo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kratkoročne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dobitke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 ne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dugoročne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vrijednosti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kupce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društvo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Društvene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pomoći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MMSP da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stvore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vrijednost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kupce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društvo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MMSP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imati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koristi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ulaganjem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skupe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složene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ekološke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tehnologije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pažljivog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procjenjivanja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povrata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ulaganja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mogu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pomoći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MMSP da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poboljšaju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svoj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ekološki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učinak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stvore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održive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proizvode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usluge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inovacija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odnosi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recikliranje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 ne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stvaranje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održivih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proizvoda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Kreativnost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važna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omogućuje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oponašanje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repliciranje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ideja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velikih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Kreativnost</a:t>
                      </a:r>
                      <a:r>
                        <a:rPr lang="en-US" sz="1400" b="1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može</a:t>
                      </a:r>
                      <a:r>
                        <a:rPr lang="en-US" sz="1400" b="1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potaknuti</a:t>
                      </a:r>
                      <a:r>
                        <a:rPr lang="en-US" sz="1400" b="1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inovacije</a:t>
                      </a:r>
                      <a:r>
                        <a:rPr lang="en-US" sz="1400" b="1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poboljšati</a:t>
                      </a:r>
                      <a:r>
                        <a:rPr lang="en-US" sz="1400" b="1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produktivnost</a:t>
                      </a:r>
                      <a:r>
                        <a:rPr lang="en-US" sz="1400" b="0" dirty="0">
                          <a:effectLst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Kreativnost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važna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mala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poduzeća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omogućuje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se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prepuste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kreativnim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nastojanjima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bez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ikakve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praktične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primjene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mjerljivih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rezultata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1" dirty="0" err="1"/>
                        <a:t>Poboljšava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sposobnost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donošenja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odluka</a:t>
                      </a:r>
                      <a:r>
                        <a:rPr lang="en-US" sz="1400" b="1" dirty="0"/>
                        <a:t> i </a:t>
                      </a:r>
                      <a:r>
                        <a:rPr lang="en-US" sz="1400" b="1" dirty="0" err="1"/>
                        <a:t>rješavanja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problema</a:t>
                      </a:r>
                      <a:r>
                        <a:rPr lang="en-US" sz="1400" b="1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dirty="0" err="1"/>
                        <a:t>Omogućuje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donošenje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odluka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temeljenih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emocijama</a:t>
                      </a:r>
                      <a:r>
                        <a:rPr lang="en-US" sz="1400" b="0" dirty="0"/>
                        <a:t> i </a:t>
                      </a:r>
                      <a:r>
                        <a:rPr lang="en-US" sz="1400" b="0" dirty="0" err="1"/>
                        <a:t>predrasudama</a:t>
                      </a:r>
                      <a:r>
                        <a:rPr lang="en-US" sz="1400" b="0" dirty="0"/>
                        <a:t>, a ne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činjenicama</a:t>
                      </a:r>
                      <a:r>
                        <a:rPr lang="en-US" sz="1400" b="0" dirty="0"/>
                        <a:t> i </a:t>
                      </a:r>
                      <a:r>
                        <a:rPr lang="en-US" sz="1400" b="0" dirty="0" err="1"/>
                        <a:t>rezoniranju</a:t>
                      </a:r>
                      <a:r>
                        <a:rPr lang="en-US" sz="1400" b="0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dirty="0" err="1"/>
                        <a:t>Omogućuje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donošenje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odluka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temelju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mišljenja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drugih</a:t>
                      </a:r>
                      <a:r>
                        <a:rPr lang="en-US" sz="1400" b="0" dirty="0"/>
                        <a:t> bez </a:t>
                      </a:r>
                      <a:r>
                        <a:rPr lang="en-US" sz="1400" b="0" dirty="0" err="1"/>
                        <a:t>preispitivanja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ili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ocjenjivanja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njihove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valjanosti</a:t>
                      </a:r>
                      <a:r>
                        <a:rPr lang="en-US" sz="1400" b="0" dirty="0"/>
                        <a:t>.</a:t>
                      </a:r>
                    </a:p>
                    <a:p>
                      <a:pPr marL="0" indent="268288">
                        <a:buFont typeface="+mj-lt"/>
                        <a:buAutoNum type="alphaLcPeriod"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Ništa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navedenog</a:t>
                      </a:r>
                      <a:endParaRPr lang="es-E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8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350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1C45A-AD94-A4D7-F83E-5D1645D7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b="1" dirty="0" err="1"/>
              <a:t>Hvala</a:t>
            </a:r>
            <a:r>
              <a:rPr lang="es-ES" sz="4800" b="1" dirty="0"/>
              <a:t>!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FD00B6-BA07-5B12-58B3-D70694196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661" y="6030071"/>
            <a:ext cx="10113264" cy="594360"/>
          </a:xfrm>
        </p:spPr>
        <p:txBody>
          <a:bodyPr>
            <a:normAutofit/>
          </a:bodyPr>
          <a:lstStyle/>
          <a:p>
            <a:r>
              <a:rPr lang="es-ES" sz="2800" dirty="0" err="1"/>
              <a:t>Nastavite</a:t>
            </a:r>
            <a:r>
              <a:rPr lang="es-ES" sz="2800" dirty="0"/>
              <a:t> </a:t>
            </a:r>
            <a:r>
              <a:rPr lang="hr-HR" sz="2800" dirty="0"/>
              <a:t>se</a:t>
            </a:r>
            <a:r>
              <a:rPr lang="es-ES" sz="2800" dirty="0"/>
              <a:t> </a:t>
            </a:r>
            <a:r>
              <a:rPr lang="es-ES" sz="2800" dirty="0" err="1"/>
              <a:t>edu</a:t>
            </a:r>
            <a:r>
              <a:rPr lang="hr-HR" sz="2800" dirty="0" err="1"/>
              <a:t>cirati</a:t>
            </a:r>
            <a:r>
              <a:rPr lang="hr-HR" sz="2800" dirty="0"/>
              <a:t> </a:t>
            </a:r>
            <a:r>
              <a:rPr lang="es-ES" sz="2800" dirty="0" err="1"/>
              <a:t>na</a:t>
            </a:r>
            <a:r>
              <a:rPr lang="es-ES" sz="2800" dirty="0"/>
              <a:t> </a:t>
            </a:r>
            <a:r>
              <a:rPr lang="es-ES" sz="28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www.restartproject.eu</a:t>
            </a:r>
            <a:r>
              <a:rPr lang="es-ES" sz="2800" dirty="0"/>
              <a:t>. </a:t>
            </a:r>
          </a:p>
        </p:txBody>
      </p:sp>
      <p:pic>
        <p:nvPicPr>
          <p:cNvPr id="14" name="Picture 2" descr="Restart">
            <a:extLst>
              <a:ext uri="{FF2B5EF4-FFF2-40B4-BE49-F238E27FC236}">
                <a16:creationId xmlns:a16="http://schemas.microsoft.com/office/drawing/2014/main" id="{DEF0A2D3-BB90-AC66-A977-F4A00E1A1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695" y="1723276"/>
            <a:ext cx="9266609" cy="170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554BB2D5-5B51-48F7-60B7-5A1776CB6971}"/>
              </a:ext>
            </a:extLst>
          </p:cNvPr>
          <p:cNvSpPr/>
          <p:nvPr/>
        </p:nvSpPr>
        <p:spPr>
          <a:xfrm>
            <a:off x="474243" y="4436574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ystem-ui"/>
              </a:rPr>
              <a:t>.</a:t>
            </a:r>
          </a:p>
        </p:txBody>
      </p:sp>
      <p:pic>
        <p:nvPicPr>
          <p:cNvPr id="7" name="Obrázok 6" descr="Obrázok, na ktorom je text&#10;&#10;Automaticky generovaný popi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512" y="487789"/>
            <a:ext cx="2487484" cy="58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6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76639-151D-737A-A14E-3DC5C8C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</a:t>
            </a:r>
            <a:endParaRPr lang="es-ES" dirty="0"/>
          </a:p>
        </p:txBody>
      </p:sp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E64195D9-8ADD-6866-22F8-8B4E5BE116E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5105345"/>
              </p:ext>
            </p:extLst>
          </p:nvPr>
        </p:nvGraphicFramePr>
        <p:xfrm>
          <a:off x="1096963" y="1846263"/>
          <a:ext cx="10152674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878C812E-2238-0FB9-B6CE-8919409FBB33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7" name="Picture 2" descr="Restart">
            <a:extLst>
              <a:ext uri="{FF2B5EF4-FFF2-40B4-BE49-F238E27FC236}">
                <a16:creationId xmlns:a16="http://schemas.microsoft.com/office/drawing/2014/main" id="{C04203BA-528C-5F04-2628-C332C8417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126" y="286603"/>
            <a:ext cx="3115111" cy="57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ok 8" descr="Obrázok, na ktorom je text&#10;&#10;Automaticky generovaný popi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04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inovacija</a:t>
            </a:r>
            <a:r>
              <a:rPr lang="en-GB" sz="2800" dirty="0"/>
              <a:t>?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881036" cy="4023360"/>
          </a:xfrm>
        </p:spPr>
        <p:txBody>
          <a:bodyPr>
            <a:normAutofit/>
          </a:bodyPr>
          <a:lstStyle/>
          <a:p>
            <a:endParaRPr lang="es-ES" dirty="0"/>
          </a:p>
          <a:p>
            <a:endParaRPr lang="en-US" dirty="0">
              <a:effectLst/>
              <a:ea typeface="Times New Roman" panose="02020603050405020304" pitchFamily="18" charset="0"/>
            </a:endParaRPr>
          </a:p>
          <a:p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ea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odnosi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na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proces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stvaranja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novih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ideja</a:t>
            </a:r>
            <a:r>
              <a:rPr lang="en-US" dirty="0">
                <a:effectLst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proizvoda</a:t>
            </a:r>
            <a:r>
              <a:rPr lang="en-US" dirty="0">
                <a:effectLst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usluga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ili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procesa</a:t>
            </a:r>
            <a:r>
              <a:rPr lang="en-US" dirty="0">
                <a:effectLst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njihovu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uspješnu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implementaciju</a:t>
            </a:r>
            <a:r>
              <a:rPr lang="en-US" dirty="0">
                <a:effectLst/>
                <a:ea typeface="Times New Roman" panose="02020603050405020304" pitchFamily="18" charset="0"/>
              </a:rPr>
              <a:t>.</a:t>
            </a:r>
            <a:endParaRPr lang="es-ES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11" name="Gruppo 10">
            <a:extLst>
              <a:ext uri="{FF2B5EF4-FFF2-40B4-BE49-F238E27FC236}">
                <a16:creationId xmlns:a16="http://schemas.microsoft.com/office/drawing/2014/main" id="{7259DE28-426C-7C84-EBA1-E7CDA583F04E}"/>
              </a:ext>
            </a:extLst>
          </p:cNvPr>
          <p:cNvGrpSpPr>
            <a:grpSpLocks noChangeAspect="1"/>
          </p:cNvGrpSpPr>
          <p:nvPr/>
        </p:nvGrpSpPr>
        <p:grpSpPr>
          <a:xfrm>
            <a:off x="8085279" y="2212890"/>
            <a:ext cx="2066773" cy="3429000"/>
            <a:chOff x="9260937" y="2289660"/>
            <a:chExt cx="6335899" cy="10511940"/>
          </a:xfrm>
        </p:grpSpPr>
        <p:sp>
          <p:nvSpPr>
            <p:cNvPr id="3" name="Freeform 49">
              <a:extLst>
                <a:ext uri="{FF2B5EF4-FFF2-40B4-BE49-F238E27FC236}">
                  <a16:creationId xmlns:a16="http://schemas.microsoft.com/office/drawing/2014/main" id="{F4DB77D2-2CBB-105B-9FB4-F17ECB61C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0937" y="4391918"/>
              <a:ext cx="6335899" cy="1780094"/>
            </a:xfrm>
            <a:custGeom>
              <a:avLst/>
              <a:gdLst>
                <a:gd name="T0" fmla="*/ 0 w 242"/>
                <a:gd name="T1" fmla="*/ 39 h 68"/>
                <a:gd name="T2" fmla="*/ 3 w 242"/>
                <a:gd name="T3" fmla="*/ 68 h 68"/>
                <a:gd name="T4" fmla="*/ 238 w 242"/>
                <a:gd name="T5" fmla="*/ 68 h 68"/>
                <a:gd name="T6" fmla="*/ 242 w 242"/>
                <a:gd name="T7" fmla="*/ 39 h 68"/>
                <a:gd name="T8" fmla="*/ 235 w 242"/>
                <a:gd name="T9" fmla="*/ 0 h 68"/>
                <a:gd name="T10" fmla="*/ 6 w 242"/>
                <a:gd name="T11" fmla="*/ 0 h 68"/>
                <a:gd name="T12" fmla="*/ 0 w 242"/>
                <a:gd name="T13" fmla="*/ 3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68">
                  <a:moveTo>
                    <a:pt x="0" y="39"/>
                  </a:moveTo>
                  <a:cubicBezTo>
                    <a:pt x="0" y="49"/>
                    <a:pt x="1" y="59"/>
                    <a:pt x="3" y="68"/>
                  </a:cubicBezTo>
                  <a:cubicBezTo>
                    <a:pt x="238" y="68"/>
                    <a:pt x="238" y="68"/>
                    <a:pt x="238" y="68"/>
                  </a:cubicBezTo>
                  <a:cubicBezTo>
                    <a:pt x="240" y="59"/>
                    <a:pt x="242" y="49"/>
                    <a:pt x="242" y="39"/>
                  </a:cubicBezTo>
                  <a:cubicBezTo>
                    <a:pt x="242" y="25"/>
                    <a:pt x="239" y="12"/>
                    <a:pt x="2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12"/>
                    <a:pt x="0" y="25"/>
                    <a:pt x="0" y="3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4" name="Freeform 50">
              <a:extLst>
                <a:ext uri="{FF2B5EF4-FFF2-40B4-BE49-F238E27FC236}">
                  <a16:creationId xmlns:a16="http://schemas.microsoft.com/office/drawing/2014/main" id="{9B59A88B-46D6-300C-9219-FC85A83C5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580" y="2289660"/>
              <a:ext cx="5997353" cy="2120461"/>
            </a:xfrm>
            <a:custGeom>
              <a:avLst/>
              <a:gdLst>
                <a:gd name="T0" fmla="*/ 229 w 229"/>
                <a:gd name="T1" fmla="*/ 81 h 81"/>
                <a:gd name="T2" fmla="*/ 115 w 229"/>
                <a:gd name="T3" fmla="*/ 0 h 81"/>
                <a:gd name="T4" fmla="*/ 0 w 229"/>
                <a:gd name="T5" fmla="*/ 81 h 81"/>
                <a:gd name="T6" fmla="*/ 229 w 229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81">
                  <a:moveTo>
                    <a:pt x="229" y="81"/>
                  </a:moveTo>
                  <a:cubicBezTo>
                    <a:pt x="213" y="34"/>
                    <a:pt x="168" y="0"/>
                    <a:pt x="115" y="0"/>
                  </a:cubicBezTo>
                  <a:cubicBezTo>
                    <a:pt x="62" y="0"/>
                    <a:pt x="17" y="34"/>
                    <a:pt x="0" y="81"/>
                  </a:cubicBezTo>
                  <a:lnTo>
                    <a:pt x="229" y="8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5" name="Freeform 51">
              <a:extLst>
                <a:ext uri="{FF2B5EF4-FFF2-40B4-BE49-F238E27FC236}">
                  <a16:creationId xmlns:a16="http://schemas.microsoft.com/office/drawing/2014/main" id="{402620FD-54E9-C520-E2EB-7F8678257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0300" y="7979409"/>
              <a:ext cx="4137173" cy="1701829"/>
            </a:xfrm>
            <a:custGeom>
              <a:avLst/>
              <a:gdLst>
                <a:gd name="T0" fmla="*/ 0 w 158"/>
                <a:gd name="T1" fmla="*/ 0 h 65"/>
                <a:gd name="T2" fmla="*/ 11 w 158"/>
                <a:gd name="T3" fmla="*/ 46 h 65"/>
                <a:gd name="T4" fmla="*/ 30 w 158"/>
                <a:gd name="T5" fmla="*/ 65 h 65"/>
                <a:gd name="T6" fmla="*/ 127 w 158"/>
                <a:gd name="T7" fmla="*/ 65 h 65"/>
                <a:gd name="T8" fmla="*/ 146 w 158"/>
                <a:gd name="T9" fmla="*/ 46 h 65"/>
                <a:gd name="T10" fmla="*/ 158 w 158"/>
                <a:gd name="T11" fmla="*/ 0 h 65"/>
                <a:gd name="T12" fmla="*/ 0 w 158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65">
                  <a:moveTo>
                    <a:pt x="0" y="0"/>
                  </a:moveTo>
                  <a:cubicBezTo>
                    <a:pt x="6" y="11"/>
                    <a:pt x="11" y="27"/>
                    <a:pt x="11" y="46"/>
                  </a:cubicBezTo>
                  <a:cubicBezTo>
                    <a:pt x="11" y="56"/>
                    <a:pt x="20" y="65"/>
                    <a:pt x="30" y="65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138" y="65"/>
                    <a:pt x="146" y="56"/>
                    <a:pt x="146" y="46"/>
                  </a:cubicBezTo>
                  <a:cubicBezTo>
                    <a:pt x="146" y="27"/>
                    <a:pt x="152" y="11"/>
                    <a:pt x="15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6" name="Freeform 52">
              <a:extLst>
                <a:ext uri="{FF2B5EF4-FFF2-40B4-BE49-F238E27FC236}">
                  <a16:creationId xmlns:a16="http://schemas.microsoft.com/office/drawing/2014/main" id="{A0BA7463-1F73-A0DF-79A5-EA6E65B94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9203" y="6172012"/>
              <a:ext cx="6153885" cy="1807397"/>
            </a:xfrm>
            <a:custGeom>
              <a:avLst/>
              <a:gdLst>
                <a:gd name="T0" fmla="*/ 0 w 235"/>
                <a:gd name="T1" fmla="*/ 0 h 69"/>
                <a:gd name="T2" fmla="*/ 23 w 235"/>
                <a:gd name="T3" fmla="*/ 46 h 69"/>
                <a:gd name="T4" fmla="*/ 23 w 235"/>
                <a:gd name="T5" fmla="*/ 46 h 69"/>
                <a:gd name="T6" fmla="*/ 23 w 235"/>
                <a:gd name="T7" fmla="*/ 46 h 69"/>
                <a:gd name="T8" fmla="*/ 29 w 235"/>
                <a:gd name="T9" fmla="*/ 52 h 69"/>
                <a:gd name="T10" fmla="*/ 39 w 235"/>
                <a:gd name="T11" fmla="*/ 69 h 69"/>
                <a:gd name="T12" fmla="*/ 197 w 235"/>
                <a:gd name="T13" fmla="*/ 69 h 69"/>
                <a:gd name="T14" fmla="*/ 207 w 235"/>
                <a:gd name="T15" fmla="*/ 52 h 69"/>
                <a:gd name="T16" fmla="*/ 213 w 235"/>
                <a:gd name="T17" fmla="*/ 46 h 69"/>
                <a:gd name="T18" fmla="*/ 213 w 235"/>
                <a:gd name="T19" fmla="*/ 46 h 69"/>
                <a:gd name="T20" fmla="*/ 213 w 235"/>
                <a:gd name="T21" fmla="*/ 46 h 69"/>
                <a:gd name="T22" fmla="*/ 235 w 235"/>
                <a:gd name="T23" fmla="*/ 0 h 69"/>
                <a:gd name="T24" fmla="*/ 0 w 235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5" h="69">
                  <a:moveTo>
                    <a:pt x="0" y="0"/>
                  </a:moveTo>
                  <a:cubicBezTo>
                    <a:pt x="5" y="17"/>
                    <a:pt x="12" y="33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5" y="48"/>
                    <a:pt x="27" y="50"/>
                    <a:pt x="29" y="52"/>
                  </a:cubicBezTo>
                  <a:cubicBezTo>
                    <a:pt x="32" y="56"/>
                    <a:pt x="35" y="62"/>
                    <a:pt x="39" y="69"/>
                  </a:cubicBezTo>
                  <a:cubicBezTo>
                    <a:pt x="197" y="69"/>
                    <a:pt x="197" y="69"/>
                    <a:pt x="197" y="69"/>
                  </a:cubicBezTo>
                  <a:cubicBezTo>
                    <a:pt x="200" y="62"/>
                    <a:pt x="204" y="56"/>
                    <a:pt x="207" y="52"/>
                  </a:cubicBezTo>
                  <a:cubicBezTo>
                    <a:pt x="209" y="50"/>
                    <a:pt x="211" y="48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23" y="33"/>
                    <a:pt x="231" y="17"/>
                    <a:pt x="23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" name="Picture 3" descr="G:\ \z\1\2-1.png">
              <a:extLst>
                <a:ext uri="{FF2B5EF4-FFF2-40B4-BE49-F238E27FC236}">
                  <a16:creationId xmlns:a16="http://schemas.microsoft.com/office/drawing/2014/main" id="{EC8F6538-752B-D9E0-4093-EA4E13077A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7043" y="9628580"/>
              <a:ext cx="3278203" cy="3173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74">
            <a:extLst>
              <a:ext uri="{FF2B5EF4-FFF2-40B4-BE49-F238E27FC236}">
                <a16:creationId xmlns:a16="http://schemas.microsoft.com/office/drawing/2014/main" id="{94D7F9A8-D86C-3C7F-4E59-259A3240D91B}"/>
              </a:ext>
            </a:extLst>
          </p:cNvPr>
          <p:cNvGrpSpPr/>
          <p:nvPr/>
        </p:nvGrpSpPr>
        <p:grpSpPr>
          <a:xfrm>
            <a:off x="8816739" y="2240126"/>
            <a:ext cx="583867" cy="583867"/>
            <a:chOff x="5978526" y="4030663"/>
            <a:chExt cx="239713" cy="239713"/>
          </a:xfrm>
          <a:solidFill>
            <a:schemeClr val="tx1"/>
          </a:solidFill>
        </p:grpSpPr>
        <p:sp>
          <p:nvSpPr>
            <p:cNvPr id="14" name="Freeform 424">
              <a:extLst>
                <a:ext uri="{FF2B5EF4-FFF2-40B4-BE49-F238E27FC236}">
                  <a16:creationId xmlns:a16="http://schemas.microsoft.com/office/drawing/2014/main" id="{74294A3C-7BD1-7002-72A8-22CA3AEC1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038" y="4056063"/>
              <a:ext cx="26988" cy="26988"/>
            </a:xfrm>
            <a:custGeom>
              <a:avLst/>
              <a:gdLst>
                <a:gd name="T0" fmla="*/ 6 w 7"/>
                <a:gd name="T1" fmla="*/ 4 h 7"/>
                <a:gd name="T2" fmla="*/ 4 w 7"/>
                <a:gd name="T3" fmla="*/ 1 h 7"/>
                <a:gd name="T4" fmla="*/ 1 w 7"/>
                <a:gd name="T5" fmla="*/ 1 h 7"/>
                <a:gd name="T6" fmla="*/ 1 w 7"/>
                <a:gd name="T7" fmla="*/ 4 h 7"/>
                <a:gd name="T8" fmla="*/ 4 w 7"/>
                <a:gd name="T9" fmla="*/ 7 h 7"/>
                <a:gd name="T10" fmla="*/ 6 w 7"/>
                <a:gd name="T11" fmla="*/ 7 h 7"/>
                <a:gd name="T12" fmla="*/ 6 w 7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6" y="4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6" y="7"/>
                    <a:pt x="6" y="7"/>
                  </a:cubicBezTo>
                  <a:cubicBezTo>
                    <a:pt x="7" y="6"/>
                    <a:pt x="7" y="5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425">
              <a:extLst>
                <a:ext uri="{FF2B5EF4-FFF2-40B4-BE49-F238E27FC236}">
                  <a16:creationId xmlns:a16="http://schemas.microsoft.com/office/drawing/2014/main" id="{E2C7BD6D-DF0F-6E30-DCEA-FF299A9F9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6" y="4135438"/>
              <a:ext cx="28575" cy="14288"/>
            </a:xfrm>
            <a:custGeom>
              <a:avLst/>
              <a:gdLst>
                <a:gd name="T0" fmla="*/ 6 w 8"/>
                <a:gd name="T1" fmla="*/ 0 h 4"/>
                <a:gd name="T2" fmla="*/ 2 w 8"/>
                <a:gd name="T3" fmla="*/ 0 h 4"/>
                <a:gd name="T4" fmla="*/ 0 w 8"/>
                <a:gd name="T5" fmla="*/ 2 h 4"/>
                <a:gd name="T6" fmla="*/ 2 w 8"/>
                <a:gd name="T7" fmla="*/ 4 h 4"/>
                <a:gd name="T8" fmla="*/ 6 w 8"/>
                <a:gd name="T9" fmla="*/ 4 h 4"/>
                <a:gd name="T10" fmla="*/ 8 w 8"/>
                <a:gd name="T11" fmla="*/ 2 h 4"/>
                <a:gd name="T12" fmla="*/ 6 w 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426">
              <a:extLst>
                <a:ext uri="{FF2B5EF4-FFF2-40B4-BE49-F238E27FC236}">
                  <a16:creationId xmlns:a16="http://schemas.microsoft.com/office/drawing/2014/main" id="{DBA3A3F0-13B8-9225-606A-68288F0E1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8076" y="4149725"/>
              <a:ext cx="30163" cy="15875"/>
            </a:xfrm>
            <a:custGeom>
              <a:avLst/>
              <a:gdLst>
                <a:gd name="T0" fmla="*/ 6 w 8"/>
                <a:gd name="T1" fmla="*/ 0 h 4"/>
                <a:gd name="T2" fmla="*/ 2 w 8"/>
                <a:gd name="T3" fmla="*/ 0 h 4"/>
                <a:gd name="T4" fmla="*/ 0 w 8"/>
                <a:gd name="T5" fmla="*/ 2 h 4"/>
                <a:gd name="T6" fmla="*/ 2 w 8"/>
                <a:gd name="T7" fmla="*/ 4 h 4"/>
                <a:gd name="T8" fmla="*/ 6 w 8"/>
                <a:gd name="T9" fmla="*/ 4 h 4"/>
                <a:gd name="T10" fmla="*/ 8 w 8"/>
                <a:gd name="T11" fmla="*/ 2 h 4"/>
                <a:gd name="T12" fmla="*/ 6 w 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4"/>
                    <a:pt x="8" y="3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427">
              <a:extLst>
                <a:ext uri="{FF2B5EF4-FFF2-40B4-BE49-F238E27FC236}">
                  <a16:creationId xmlns:a16="http://schemas.microsoft.com/office/drawing/2014/main" id="{0AB6A544-B591-8C6C-992D-E17825756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1" y="4067175"/>
              <a:ext cx="25400" cy="26988"/>
            </a:xfrm>
            <a:custGeom>
              <a:avLst/>
              <a:gdLst>
                <a:gd name="T0" fmla="*/ 6 w 7"/>
                <a:gd name="T1" fmla="*/ 1 h 7"/>
                <a:gd name="T2" fmla="*/ 3 w 7"/>
                <a:gd name="T3" fmla="*/ 1 h 7"/>
                <a:gd name="T4" fmla="*/ 0 w 7"/>
                <a:gd name="T5" fmla="*/ 4 h 7"/>
                <a:gd name="T6" fmla="*/ 0 w 7"/>
                <a:gd name="T7" fmla="*/ 6 h 7"/>
                <a:gd name="T8" fmla="*/ 3 w 7"/>
                <a:gd name="T9" fmla="*/ 6 h 7"/>
                <a:gd name="T10" fmla="*/ 6 w 7"/>
                <a:gd name="T11" fmla="*/ 4 h 7"/>
                <a:gd name="T12" fmla="*/ 6 w 7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6" y="1"/>
                  </a:moveTo>
                  <a:cubicBezTo>
                    <a:pt x="5" y="0"/>
                    <a:pt x="4" y="0"/>
                    <a:pt x="3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6"/>
                    <a:pt x="0" y="6"/>
                  </a:cubicBezTo>
                  <a:cubicBezTo>
                    <a:pt x="1" y="7"/>
                    <a:pt x="2" y="7"/>
                    <a:pt x="3" y="6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7" y="3"/>
                    <a:pt x="7" y="2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428">
              <a:extLst>
                <a:ext uri="{FF2B5EF4-FFF2-40B4-BE49-F238E27FC236}">
                  <a16:creationId xmlns:a16="http://schemas.microsoft.com/office/drawing/2014/main" id="{3F83C7ED-9E24-B083-F364-1B9D9922D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7588" y="4030663"/>
              <a:ext cx="15875" cy="28575"/>
            </a:xfrm>
            <a:custGeom>
              <a:avLst/>
              <a:gdLst>
                <a:gd name="T0" fmla="*/ 2 w 4"/>
                <a:gd name="T1" fmla="*/ 8 h 8"/>
                <a:gd name="T2" fmla="*/ 3 w 4"/>
                <a:gd name="T3" fmla="*/ 7 h 8"/>
                <a:gd name="T4" fmla="*/ 4 w 4"/>
                <a:gd name="T5" fmla="*/ 6 h 8"/>
                <a:gd name="T6" fmla="*/ 4 w 4"/>
                <a:gd name="T7" fmla="*/ 2 h 8"/>
                <a:gd name="T8" fmla="*/ 2 w 4"/>
                <a:gd name="T9" fmla="*/ 0 h 8"/>
                <a:gd name="T10" fmla="*/ 0 w 4"/>
                <a:gd name="T11" fmla="*/ 1 h 8"/>
                <a:gd name="T12" fmla="*/ 0 w 4"/>
                <a:gd name="T13" fmla="*/ 2 h 8"/>
                <a:gd name="T14" fmla="*/ 0 w 4"/>
                <a:gd name="T15" fmla="*/ 6 h 8"/>
                <a:gd name="T16" fmla="*/ 2 w 4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cubicBezTo>
                    <a:pt x="3" y="8"/>
                    <a:pt x="3" y="8"/>
                    <a:pt x="3" y="7"/>
                  </a:cubicBezTo>
                  <a:cubicBezTo>
                    <a:pt x="4" y="7"/>
                    <a:pt x="4" y="7"/>
                    <a:pt x="4" y="6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1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429">
              <a:extLst>
                <a:ext uri="{FF2B5EF4-FFF2-40B4-BE49-F238E27FC236}">
                  <a16:creationId xmlns:a16="http://schemas.microsoft.com/office/drawing/2014/main" id="{C1766C5E-5917-0855-C77B-20E284B952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37263" y="4089400"/>
              <a:ext cx="120650" cy="136525"/>
            </a:xfrm>
            <a:custGeom>
              <a:avLst/>
              <a:gdLst>
                <a:gd name="T0" fmla="*/ 16 w 32"/>
                <a:gd name="T1" fmla="*/ 0 h 36"/>
                <a:gd name="T2" fmla="*/ 0 w 32"/>
                <a:gd name="T3" fmla="*/ 16 h 36"/>
                <a:gd name="T4" fmla="*/ 8 w 32"/>
                <a:gd name="T5" fmla="*/ 30 h 36"/>
                <a:gd name="T6" fmla="*/ 8 w 32"/>
                <a:gd name="T7" fmla="*/ 36 h 36"/>
                <a:gd name="T8" fmla="*/ 24 w 32"/>
                <a:gd name="T9" fmla="*/ 36 h 36"/>
                <a:gd name="T10" fmla="*/ 24 w 32"/>
                <a:gd name="T11" fmla="*/ 30 h 36"/>
                <a:gd name="T12" fmla="*/ 32 w 32"/>
                <a:gd name="T13" fmla="*/ 16 h 36"/>
                <a:gd name="T14" fmla="*/ 16 w 32"/>
                <a:gd name="T15" fmla="*/ 0 h 36"/>
                <a:gd name="T16" fmla="*/ 22 w 32"/>
                <a:gd name="T17" fmla="*/ 26 h 36"/>
                <a:gd name="T18" fmla="*/ 20 w 32"/>
                <a:gd name="T19" fmla="*/ 27 h 36"/>
                <a:gd name="T20" fmla="*/ 20 w 32"/>
                <a:gd name="T21" fmla="*/ 30 h 36"/>
                <a:gd name="T22" fmla="*/ 20 w 32"/>
                <a:gd name="T23" fmla="*/ 32 h 36"/>
                <a:gd name="T24" fmla="*/ 12 w 32"/>
                <a:gd name="T25" fmla="*/ 32 h 36"/>
                <a:gd name="T26" fmla="*/ 12 w 32"/>
                <a:gd name="T27" fmla="*/ 30 h 36"/>
                <a:gd name="T28" fmla="*/ 12 w 32"/>
                <a:gd name="T29" fmla="*/ 27 h 36"/>
                <a:gd name="T30" fmla="*/ 10 w 32"/>
                <a:gd name="T31" fmla="*/ 26 h 36"/>
                <a:gd name="T32" fmla="*/ 4 w 32"/>
                <a:gd name="T33" fmla="*/ 16 h 36"/>
                <a:gd name="T34" fmla="*/ 16 w 32"/>
                <a:gd name="T35" fmla="*/ 4 h 36"/>
                <a:gd name="T36" fmla="*/ 28 w 32"/>
                <a:gd name="T37" fmla="*/ 16 h 36"/>
                <a:gd name="T38" fmla="*/ 22 w 32"/>
                <a:gd name="T39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36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7"/>
                    <a:pt x="8" y="30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9" y="27"/>
                    <a:pt x="32" y="22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  <a:moveTo>
                    <a:pt x="22" y="26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6" y="24"/>
                    <a:pt x="4" y="20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23" y="4"/>
                    <a:pt x="28" y="9"/>
                    <a:pt x="28" y="16"/>
                  </a:cubicBezTo>
                  <a:cubicBezTo>
                    <a:pt x="28" y="20"/>
                    <a:pt x="26" y="24"/>
                    <a:pt x="22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430">
              <a:extLst>
                <a:ext uri="{FF2B5EF4-FFF2-40B4-BE49-F238E27FC236}">
                  <a16:creationId xmlns:a16="http://schemas.microsoft.com/office/drawing/2014/main" id="{902A3BFF-FFB7-2510-8F17-F68C3A526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7426" y="4240213"/>
              <a:ext cx="60325" cy="30163"/>
            </a:xfrm>
            <a:custGeom>
              <a:avLst/>
              <a:gdLst>
                <a:gd name="T0" fmla="*/ 0 w 16"/>
                <a:gd name="T1" fmla="*/ 4 h 8"/>
                <a:gd name="T2" fmla="*/ 4 w 16"/>
                <a:gd name="T3" fmla="*/ 4 h 8"/>
                <a:gd name="T4" fmla="*/ 4 w 16"/>
                <a:gd name="T5" fmla="*/ 4 h 8"/>
                <a:gd name="T6" fmla="*/ 8 w 16"/>
                <a:gd name="T7" fmla="*/ 8 h 8"/>
                <a:gd name="T8" fmla="*/ 12 w 16"/>
                <a:gd name="T9" fmla="*/ 4 h 8"/>
                <a:gd name="T10" fmla="*/ 12 w 16"/>
                <a:gd name="T11" fmla="*/ 4 h 8"/>
                <a:gd name="T12" fmla="*/ 16 w 16"/>
                <a:gd name="T13" fmla="*/ 4 h 8"/>
                <a:gd name="T14" fmla="*/ 16 w 16"/>
                <a:gd name="T15" fmla="*/ 0 h 8"/>
                <a:gd name="T16" fmla="*/ 0 w 16"/>
                <a:gd name="T17" fmla="*/ 0 h 8"/>
                <a:gd name="T18" fmla="*/ 0 w 16"/>
                <a:gd name="T1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8">
                  <a:moveTo>
                    <a:pt x="0" y="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6"/>
                    <a:pt x="6" y="8"/>
                    <a:pt x="8" y="8"/>
                  </a:cubicBezTo>
                  <a:cubicBezTo>
                    <a:pt x="10" y="8"/>
                    <a:pt x="12" y="6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1" name="Freeform 51">
            <a:extLst>
              <a:ext uri="{FF2B5EF4-FFF2-40B4-BE49-F238E27FC236}">
                <a16:creationId xmlns:a16="http://schemas.microsoft.com/office/drawing/2014/main" id="{93C8AEB5-FDAC-7E52-A002-06CBF2329863}"/>
              </a:ext>
            </a:extLst>
          </p:cNvPr>
          <p:cNvSpPr>
            <a:spLocks noEditPoints="1"/>
          </p:cNvSpPr>
          <p:nvPr/>
        </p:nvSpPr>
        <p:spPr bwMode="auto">
          <a:xfrm>
            <a:off x="8923758" y="2975773"/>
            <a:ext cx="365957" cy="432668"/>
          </a:xfrm>
          <a:custGeom>
            <a:avLst/>
            <a:gdLst>
              <a:gd name="T0" fmla="*/ 576 w 576"/>
              <a:gd name="T1" fmla="*/ 493 h 681"/>
              <a:gd name="T2" fmla="*/ 576 w 576"/>
              <a:gd name="T3" fmla="*/ 186 h 681"/>
              <a:gd name="T4" fmla="*/ 288 w 576"/>
              <a:gd name="T5" fmla="*/ 0 h 681"/>
              <a:gd name="T6" fmla="*/ 0 w 576"/>
              <a:gd name="T7" fmla="*/ 186 h 681"/>
              <a:gd name="T8" fmla="*/ 0 w 576"/>
              <a:gd name="T9" fmla="*/ 493 h 681"/>
              <a:gd name="T10" fmla="*/ 288 w 576"/>
              <a:gd name="T11" fmla="*/ 681 h 681"/>
              <a:gd name="T12" fmla="*/ 576 w 576"/>
              <a:gd name="T13" fmla="*/ 493 h 681"/>
              <a:gd name="T14" fmla="*/ 532 w 576"/>
              <a:gd name="T15" fmla="*/ 203 h 681"/>
              <a:gd name="T16" fmla="*/ 290 w 576"/>
              <a:gd name="T17" fmla="*/ 362 h 681"/>
              <a:gd name="T18" fmla="*/ 191 w 576"/>
              <a:gd name="T19" fmla="*/ 297 h 681"/>
              <a:gd name="T20" fmla="*/ 432 w 576"/>
              <a:gd name="T21" fmla="*/ 138 h 681"/>
              <a:gd name="T22" fmla="*/ 532 w 576"/>
              <a:gd name="T23" fmla="*/ 203 h 681"/>
              <a:gd name="T24" fmla="*/ 138 w 576"/>
              <a:gd name="T25" fmla="*/ 260 h 681"/>
              <a:gd name="T26" fmla="*/ 47 w 576"/>
              <a:gd name="T27" fmla="*/ 201 h 681"/>
              <a:gd name="T28" fmla="*/ 288 w 576"/>
              <a:gd name="T29" fmla="*/ 44 h 681"/>
              <a:gd name="T30" fmla="*/ 378 w 576"/>
              <a:gd name="T31" fmla="*/ 103 h 681"/>
              <a:gd name="T32" fmla="*/ 138 w 576"/>
              <a:gd name="T33" fmla="*/ 260 h 681"/>
              <a:gd name="T34" fmla="*/ 38 w 576"/>
              <a:gd name="T35" fmla="*/ 472 h 681"/>
              <a:gd name="T36" fmla="*/ 38 w 576"/>
              <a:gd name="T37" fmla="*/ 223 h 681"/>
              <a:gd name="T38" fmla="*/ 128 w 576"/>
              <a:gd name="T39" fmla="*/ 281 h 681"/>
              <a:gd name="T40" fmla="*/ 128 w 576"/>
              <a:gd name="T41" fmla="*/ 389 h 681"/>
              <a:gd name="T42" fmla="*/ 182 w 576"/>
              <a:gd name="T43" fmla="*/ 419 h 681"/>
              <a:gd name="T44" fmla="*/ 182 w 576"/>
              <a:gd name="T45" fmla="*/ 317 h 681"/>
              <a:gd name="T46" fmla="*/ 277 w 576"/>
              <a:gd name="T47" fmla="*/ 379 h 681"/>
              <a:gd name="T48" fmla="*/ 277 w 576"/>
              <a:gd name="T49" fmla="*/ 628 h 681"/>
              <a:gd name="T50" fmla="*/ 38 w 576"/>
              <a:gd name="T51" fmla="*/ 472 h 681"/>
              <a:gd name="T52" fmla="*/ 297 w 576"/>
              <a:gd name="T53" fmla="*/ 380 h 681"/>
              <a:gd name="T54" fmla="*/ 539 w 576"/>
              <a:gd name="T55" fmla="*/ 223 h 681"/>
              <a:gd name="T56" fmla="*/ 539 w 576"/>
              <a:gd name="T57" fmla="*/ 472 h 681"/>
              <a:gd name="T58" fmla="*/ 297 w 576"/>
              <a:gd name="T59" fmla="*/ 631 h 681"/>
              <a:gd name="T60" fmla="*/ 297 w 576"/>
              <a:gd name="T61" fmla="*/ 38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6" h="681">
                <a:moveTo>
                  <a:pt x="576" y="493"/>
                </a:moveTo>
                <a:lnTo>
                  <a:pt x="576" y="186"/>
                </a:lnTo>
                <a:lnTo>
                  <a:pt x="288" y="0"/>
                </a:lnTo>
                <a:lnTo>
                  <a:pt x="0" y="186"/>
                </a:lnTo>
                <a:lnTo>
                  <a:pt x="0" y="493"/>
                </a:lnTo>
                <a:lnTo>
                  <a:pt x="288" y="681"/>
                </a:lnTo>
                <a:lnTo>
                  <a:pt x="576" y="493"/>
                </a:lnTo>
                <a:close/>
                <a:moveTo>
                  <a:pt x="532" y="203"/>
                </a:moveTo>
                <a:lnTo>
                  <a:pt x="290" y="362"/>
                </a:lnTo>
                <a:lnTo>
                  <a:pt x="191" y="297"/>
                </a:lnTo>
                <a:lnTo>
                  <a:pt x="432" y="138"/>
                </a:lnTo>
                <a:lnTo>
                  <a:pt x="532" y="203"/>
                </a:lnTo>
                <a:close/>
                <a:moveTo>
                  <a:pt x="138" y="260"/>
                </a:moveTo>
                <a:lnTo>
                  <a:pt x="47" y="201"/>
                </a:lnTo>
                <a:lnTo>
                  <a:pt x="288" y="44"/>
                </a:lnTo>
                <a:lnTo>
                  <a:pt x="378" y="103"/>
                </a:lnTo>
                <a:lnTo>
                  <a:pt x="138" y="260"/>
                </a:lnTo>
                <a:close/>
                <a:moveTo>
                  <a:pt x="38" y="472"/>
                </a:moveTo>
                <a:lnTo>
                  <a:pt x="38" y="223"/>
                </a:lnTo>
                <a:lnTo>
                  <a:pt x="128" y="281"/>
                </a:lnTo>
                <a:lnTo>
                  <a:pt x="128" y="389"/>
                </a:lnTo>
                <a:lnTo>
                  <a:pt x="182" y="419"/>
                </a:lnTo>
                <a:lnTo>
                  <a:pt x="182" y="317"/>
                </a:lnTo>
                <a:lnTo>
                  <a:pt x="277" y="379"/>
                </a:lnTo>
                <a:lnTo>
                  <a:pt x="277" y="628"/>
                </a:lnTo>
                <a:lnTo>
                  <a:pt x="38" y="472"/>
                </a:lnTo>
                <a:close/>
                <a:moveTo>
                  <a:pt x="297" y="380"/>
                </a:moveTo>
                <a:lnTo>
                  <a:pt x="539" y="223"/>
                </a:lnTo>
                <a:lnTo>
                  <a:pt x="539" y="472"/>
                </a:lnTo>
                <a:lnTo>
                  <a:pt x="297" y="631"/>
                </a:lnTo>
                <a:lnTo>
                  <a:pt x="297" y="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22" name="Group 50">
            <a:extLst>
              <a:ext uri="{FF2B5EF4-FFF2-40B4-BE49-F238E27FC236}">
                <a16:creationId xmlns:a16="http://schemas.microsoft.com/office/drawing/2014/main" id="{8F0302EE-D2EC-BA61-3AA3-86763337EECB}"/>
              </a:ext>
            </a:extLst>
          </p:cNvPr>
          <p:cNvGrpSpPr/>
          <p:nvPr/>
        </p:nvGrpSpPr>
        <p:grpSpPr>
          <a:xfrm>
            <a:off x="8938538" y="3647448"/>
            <a:ext cx="423724" cy="282188"/>
            <a:chOff x="10594976" y="2798763"/>
            <a:chExt cx="760412" cy="506412"/>
          </a:xfrm>
          <a:solidFill>
            <a:schemeClr val="tx1"/>
          </a:solidFill>
          <a:effectLst/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1BEA1533-E819-D3A4-60A8-0DFF7DE776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94976" y="2798763"/>
              <a:ext cx="501650" cy="506412"/>
            </a:xfrm>
            <a:custGeom>
              <a:avLst/>
              <a:gdLst>
                <a:gd name="T0" fmla="*/ 116 w 132"/>
                <a:gd name="T1" fmla="*/ 39 h 132"/>
                <a:gd name="T2" fmla="*/ 113 w 132"/>
                <a:gd name="T3" fmla="*/ 20 h 132"/>
                <a:gd name="T4" fmla="*/ 100 w 132"/>
                <a:gd name="T5" fmla="*/ 21 h 132"/>
                <a:gd name="T6" fmla="*/ 98 w 132"/>
                <a:gd name="T7" fmla="*/ 9 h 132"/>
                <a:gd name="T8" fmla="*/ 78 w 132"/>
                <a:gd name="T9" fmla="*/ 11 h 132"/>
                <a:gd name="T10" fmla="*/ 68 w 132"/>
                <a:gd name="T11" fmla="*/ 9 h 132"/>
                <a:gd name="T12" fmla="*/ 49 w 132"/>
                <a:gd name="T13" fmla="*/ 2 h 132"/>
                <a:gd name="T14" fmla="*/ 44 w 132"/>
                <a:gd name="T15" fmla="*/ 14 h 132"/>
                <a:gd name="T16" fmla="*/ 32 w 132"/>
                <a:gd name="T17" fmla="*/ 9 h 132"/>
                <a:gd name="T18" fmla="*/ 24 w 132"/>
                <a:gd name="T19" fmla="*/ 28 h 132"/>
                <a:gd name="T20" fmla="*/ 17 w 132"/>
                <a:gd name="T21" fmla="*/ 36 h 132"/>
                <a:gd name="T22" fmla="*/ 2 w 132"/>
                <a:gd name="T23" fmla="*/ 49 h 132"/>
                <a:gd name="T24" fmla="*/ 9 w 132"/>
                <a:gd name="T25" fmla="*/ 59 h 132"/>
                <a:gd name="T26" fmla="*/ 0 w 132"/>
                <a:gd name="T27" fmla="*/ 67 h 132"/>
                <a:gd name="T28" fmla="*/ 11 w 132"/>
                <a:gd name="T29" fmla="*/ 83 h 132"/>
                <a:gd name="T30" fmla="*/ 15 w 132"/>
                <a:gd name="T31" fmla="*/ 93 h 132"/>
                <a:gd name="T32" fmla="*/ 19 w 132"/>
                <a:gd name="T33" fmla="*/ 113 h 132"/>
                <a:gd name="T34" fmla="*/ 31 w 132"/>
                <a:gd name="T35" fmla="*/ 112 h 132"/>
                <a:gd name="T36" fmla="*/ 33 w 132"/>
                <a:gd name="T37" fmla="*/ 124 h 132"/>
                <a:gd name="T38" fmla="*/ 53 w 132"/>
                <a:gd name="T39" fmla="*/ 122 h 132"/>
                <a:gd name="T40" fmla="*/ 64 w 132"/>
                <a:gd name="T41" fmla="*/ 123 h 132"/>
                <a:gd name="T42" fmla="*/ 83 w 132"/>
                <a:gd name="T43" fmla="*/ 130 h 132"/>
                <a:gd name="T44" fmla="*/ 88 w 132"/>
                <a:gd name="T45" fmla="*/ 119 h 132"/>
                <a:gd name="T46" fmla="*/ 100 w 132"/>
                <a:gd name="T47" fmla="*/ 123 h 132"/>
                <a:gd name="T48" fmla="*/ 108 w 132"/>
                <a:gd name="T49" fmla="*/ 105 h 132"/>
                <a:gd name="T50" fmla="*/ 114 w 132"/>
                <a:gd name="T51" fmla="*/ 96 h 132"/>
                <a:gd name="T52" fmla="*/ 130 w 132"/>
                <a:gd name="T53" fmla="*/ 83 h 132"/>
                <a:gd name="T54" fmla="*/ 122 w 132"/>
                <a:gd name="T55" fmla="*/ 73 h 132"/>
                <a:gd name="T56" fmla="*/ 132 w 132"/>
                <a:gd name="T57" fmla="*/ 66 h 132"/>
                <a:gd name="T58" fmla="*/ 120 w 132"/>
                <a:gd name="T59" fmla="*/ 49 h 132"/>
                <a:gd name="T60" fmla="*/ 91 w 132"/>
                <a:gd name="T61" fmla="*/ 86 h 132"/>
                <a:gd name="T62" fmla="*/ 62 w 132"/>
                <a:gd name="T63" fmla="*/ 98 h 132"/>
                <a:gd name="T64" fmla="*/ 36 w 132"/>
                <a:gd name="T65" fmla="*/ 79 h 132"/>
                <a:gd name="T66" fmla="*/ 40 w 132"/>
                <a:gd name="T67" fmla="*/ 47 h 132"/>
                <a:gd name="T68" fmla="*/ 70 w 132"/>
                <a:gd name="T69" fmla="*/ 34 h 132"/>
                <a:gd name="T70" fmla="*/ 95 w 132"/>
                <a:gd name="T71" fmla="*/ 54 h 132"/>
                <a:gd name="T72" fmla="*/ 91 w 132"/>
                <a:gd name="T73" fmla="*/ 8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2" h="132">
                  <a:moveTo>
                    <a:pt x="118" y="44"/>
                  </a:moveTo>
                  <a:cubicBezTo>
                    <a:pt x="116" y="39"/>
                    <a:pt x="116" y="39"/>
                    <a:pt x="116" y="39"/>
                  </a:cubicBezTo>
                  <a:cubicBezTo>
                    <a:pt x="118" y="37"/>
                    <a:pt x="121" y="35"/>
                    <a:pt x="123" y="33"/>
                  </a:cubicBezTo>
                  <a:cubicBezTo>
                    <a:pt x="120" y="28"/>
                    <a:pt x="116" y="23"/>
                    <a:pt x="113" y="20"/>
                  </a:cubicBezTo>
                  <a:cubicBezTo>
                    <a:pt x="110" y="21"/>
                    <a:pt x="107" y="23"/>
                    <a:pt x="104" y="24"/>
                  </a:cubicBezTo>
                  <a:cubicBezTo>
                    <a:pt x="103" y="23"/>
                    <a:pt x="102" y="22"/>
                    <a:pt x="100" y="21"/>
                  </a:cubicBezTo>
                  <a:cubicBezTo>
                    <a:pt x="99" y="20"/>
                    <a:pt x="97" y="19"/>
                    <a:pt x="96" y="18"/>
                  </a:cubicBezTo>
                  <a:cubicBezTo>
                    <a:pt x="97" y="15"/>
                    <a:pt x="98" y="12"/>
                    <a:pt x="98" y="9"/>
                  </a:cubicBezTo>
                  <a:cubicBezTo>
                    <a:pt x="93" y="6"/>
                    <a:pt x="88" y="4"/>
                    <a:pt x="83" y="2"/>
                  </a:cubicBezTo>
                  <a:cubicBezTo>
                    <a:pt x="81" y="5"/>
                    <a:pt x="80" y="8"/>
                    <a:pt x="78" y="11"/>
                  </a:cubicBezTo>
                  <a:cubicBezTo>
                    <a:pt x="76" y="10"/>
                    <a:pt x="75" y="10"/>
                    <a:pt x="73" y="10"/>
                  </a:cubicBezTo>
                  <a:cubicBezTo>
                    <a:pt x="71" y="9"/>
                    <a:pt x="69" y="9"/>
                    <a:pt x="68" y="9"/>
                  </a:cubicBezTo>
                  <a:cubicBezTo>
                    <a:pt x="67" y="6"/>
                    <a:pt x="66" y="3"/>
                    <a:pt x="65" y="0"/>
                  </a:cubicBezTo>
                  <a:cubicBezTo>
                    <a:pt x="60" y="0"/>
                    <a:pt x="54" y="1"/>
                    <a:pt x="49" y="2"/>
                  </a:cubicBezTo>
                  <a:cubicBezTo>
                    <a:pt x="49" y="6"/>
                    <a:pt x="48" y="9"/>
                    <a:pt x="49" y="1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7" y="14"/>
                    <a:pt x="34" y="12"/>
                    <a:pt x="32" y="9"/>
                  </a:cubicBezTo>
                  <a:cubicBezTo>
                    <a:pt x="27" y="12"/>
                    <a:pt x="23" y="16"/>
                    <a:pt x="19" y="19"/>
                  </a:cubicBezTo>
                  <a:cubicBezTo>
                    <a:pt x="20" y="22"/>
                    <a:pt x="22" y="25"/>
                    <a:pt x="24" y="28"/>
                  </a:cubicBezTo>
                  <a:cubicBezTo>
                    <a:pt x="23" y="29"/>
                    <a:pt x="21" y="30"/>
                    <a:pt x="20" y="32"/>
                  </a:cubicBezTo>
                  <a:cubicBezTo>
                    <a:pt x="19" y="33"/>
                    <a:pt x="18" y="35"/>
                    <a:pt x="17" y="36"/>
                  </a:cubicBezTo>
                  <a:cubicBezTo>
                    <a:pt x="14" y="35"/>
                    <a:pt x="11" y="35"/>
                    <a:pt x="8" y="34"/>
                  </a:cubicBezTo>
                  <a:cubicBezTo>
                    <a:pt x="5" y="39"/>
                    <a:pt x="3" y="44"/>
                    <a:pt x="2" y="49"/>
                  </a:cubicBezTo>
                  <a:cubicBezTo>
                    <a:pt x="5" y="51"/>
                    <a:pt x="7" y="52"/>
                    <a:pt x="10" y="54"/>
                  </a:cubicBezTo>
                  <a:cubicBezTo>
                    <a:pt x="10" y="56"/>
                    <a:pt x="10" y="57"/>
                    <a:pt x="9" y="59"/>
                  </a:cubicBezTo>
                  <a:cubicBezTo>
                    <a:pt x="9" y="61"/>
                    <a:pt x="9" y="63"/>
                    <a:pt x="9" y="64"/>
                  </a:cubicBezTo>
                  <a:cubicBezTo>
                    <a:pt x="6" y="65"/>
                    <a:pt x="3" y="66"/>
                    <a:pt x="0" y="67"/>
                  </a:cubicBezTo>
                  <a:cubicBezTo>
                    <a:pt x="0" y="73"/>
                    <a:pt x="0" y="78"/>
                    <a:pt x="2" y="83"/>
                  </a:cubicBezTo>
                  <a:cubicBezTo>
                    <a:pt x="5" y="84"/>
                    <a:pt x="8" y="84"/>
                    <a:pt x="11" y="8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3" y="95"/>
                    <a:pt x="11" y="98"/>
                    <a:pt x="9" y="100"/>
                  </a:cubicBezTo>
                  <a:cubicBezTo>
                    <a:pt x="12" y="105"/>
                    <a:pt x="15" y="109"/>
                    <a:pt x="19" y="113"/>
                  </a:cubicBezTo>
                  <a:cubicBezTo>
                    <a:pt x="22" y="112"/>
                    <a:pt x="25" y="110"/>
                    <a:pt x="27" y="108"/>
                  </a:cubicBezTo>
                  <a:cubicBezTo>
                    <a:pt x="29" y="109"/>
                    <a:pt x="30" y="111"/>
                    <a:pt x="31" y="112"/>
                  </a:cubicBezTo>
                  <a:cubicBezTo>
                    <a:pt x="33" y="113"/>
                    <a:pt x="34" y="114"/>
                    <a:pt x="36" y="115"/>
                  </a:cubicBezTo>
                  <a:cubicBezTo>
                    <a:pt x="35" y="118"/>
                    <a:pt x="34" y="121"/>
                    <a:pt x="33" y="124"/>
                  </a:cubicBezTo>
                  <a:cubicBezTo>
                    <a:pt x="38" y="127"/>
                    <a:pt x="43" y="129"/>
                    <a:pt x="49" y="130"/>
                  </a:cubicBezTo>
                  <a:cubicBezTo>
                    <a:pt x="50" y="127"/>
                    <a:pt x="52" y="125"/>
                    <a:pt x="53" y="122"/>
                  </a:cubicBezTo>
                  <a:cubicBezTo>
                    <a:pt x="55" y="122"/>
                    <a:pt x="57" y="123"/>
                    <a:pt x="59" y="123"/>
                  </a:cubicBezTo>
                  <a:cubicBezTo>
                    <a:pt x="60" y="123"/>
                    <a:pt x="62" y="123"/>
                    <a:pt x="64" y="123"/>
                  </a:cubicBezTo>
                  <a:cubicBezTo>
                    <a:pt x="65" y="126"/>
                    <a:pt x="66" y="130"/>
                    <a:pt x="67" y="132"/>
                  </a:cubicBezTo>
                  <a:cubicBezTo>
                    <a:pt x="72" y="132"/>
                    <a:pt x="78" y="132"/>
                    <a:pt x="83" y="130"/>
                  </a:cubicBezTo>
                  <a:cubicBezTo>
                    <a:pt x="83" y="127"/>
                    <a:pt x="83" y="124"/>
                    <a:pt x="83" y="121"/>
                  </a:cubicBezTo>
                  <a:cubicBezTo>
                    <a:pt x="88" y="119"/>
                    <a:pt x="88" y="119"/>
                    <a:pt x="88" y="119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5" y="119"/>
                    <a:pt x="97" y="121"/>
                    <a:pt x="100" y="123"/>
                  </a:cubicBezTo>
                  <a:cubicBezTo>
                    <a:pt x="104" y="121"/>
                    <a:pt x="109" y="117"/>
                    <a:pt x="113" y="113"/>
                  </a:cubicBezTo>
                  <a:cubicBezTo>
                    <a:pt x="111" y="110"/>
                    <a:pt x="109" y="108"/>
                    <a:pt x="108" y="105"/>
                  </a:cubicBezTo>
                  <a:cubicBezTo>
                    <a:pt x="109" y="103"/>
                    <a:pt x="110" y="102"/>
                    <a:pt x="111" y="101"/>
                  </a:cubicBezTo>
                  <a:cubicBezTo>
                    <a:pt x="112" y="99"/>
                    <a:pt x="113" y="98"/>
                    <a:pt x="114" y="96"/>
                  </a:cubicBezTo>
                  <a:cubicBezTo>
                    <a:pt x="117" y="97"/>
                    <a:pt x="120" y="98"/>
                    <a:pt x="123" y="99"/>
                  </a:cubicBezTo>
                  <a:cubicBezTo>
                    <a:pt x="126" y="94"/>
                    <a:pt x="128" y="89"/>
                    <a:pt x="130" y="83"/>
                  </a:cubicBezTo>
                  <a:cubicBezTo>
                    <a:pt x="127" y="82"/>
                    <a:pt x="124" y="80"/>
                    <a:pt x="121" y="79"/>
                  </a:cubicBezTo>
                  <a:cubicBezTo>
                    <a:pt x="122" y="77"/>
                    <a:pt x="122" y="75"/>
                    <a:pt x="122" y="73"/>
                  </a:cubicBezTo>
                  <a:cubicBezTo>
                    <a:pt x="123" y="72"/>
                    <a:pt x="123" y="70"/>
                    <a:pt x="123" y="68"/>
                  </a:cubicBezTo>
                  <a:cubicBezTo>
                    <a:pt x="126" y="67"/>
                    <a:pt x="129" y="67"/>
                    <a:pt x="132" y="66"/>
                  </a:cubicBezTo>
                  <a:cubicBezTo>
                    <a:pt x="132" y="60"/>
                    <a:pt x="131" y="54"/>
                    <a:pt x="130" y="49"/>
                  </a:cubicBezTo>
                  <a:cubicBezTo>
                    <a:pt x="126" y="49"/>
                    <a:pt x="123" y="49"/>
                    <a:pt x="120" y="49"/>
                  </a:cubicBezTo>
                  <a:lnTo>
                    <a:pt x="118" y="44"/>
                  </a:lnTo>
                  <a:close/>
                  <a:moveTo>
                    <a:pt x="91" y="86"/>
                  </a:moveTo>
                  <a:cubicBezTo>
                    <a:pt x="88" y="90"/>
                    <a:pt x="83" y="94"/>
                    <a:pt x="78" y="96"/>
                  </a:cubicBezTo>
                  <a:cubicBezTo>
                    <a:pt x="73" y="98"/>
                    <a:pt x="67" y="99"/>
                    <a:pt x="62" y="98"/>
                  </a:cubicBezTo>
                  <a:cubicBezTo>
                    <a:pt x="56" y="97"/>
                    <a:pt x="51" y="95"/>
                    <a:pt x="46" y="92"/>
                  </a:cubicBezTo>
                  <a:cubicBezTo>
                    <a:pt x="42" y="89"/>
                    <a:pt x="38" y="84"/>
                    <a:pt x="36" y="79"/>
                  </a:cubicBezTo>
                  <a:cubicBezTo>
                    <a:pt x="34" y="74"/>
                    <a:pt x="33" y="68"/>
                    <a:pt x="34" y="62"/>
                  </a:cubicBezTo>
                  <a:cubicBezTo>
                    <a:pt x="35" y="57"/>
                    <a:pt x="37" y="51"/>
                    <a:pt x="40" y="47"/>
                  </a:cubicBezTo>
                  <a:cubicBezTo>
                    <a:pt x="44" y="42"/>
                    <a:pt x="48" y="39"/>
                    <a:pt x="53" y="37"/>
                  </a:cubicBezTo>
                  <a:cubicBezTo>
                    <a:pt x="59" y="35"/>
                    <a:pt x="64" y="34"/>
                    <a:pt x="70" y="34"/>
                  </a:cubicBezTo>
                  <a:cubicBezTo>
                    <a:pt x="75" y="35"/>
                    <a:pt x="81" y="37"/>
                    <a:pt x="85" y="41"/>
                  </a:cubicBezTo>
                  <a:cubicBezTo>
                    <a:pt x="90" y="44"/>
                    <a:pt x="93" y="49"/>
                    <a:pt x="95" y="54"/>
                  </a:cubicBezTo>
                  <a:cubicBezTo>
                    <a:pt x="97" y="59"/>
                    <a:pt x="98" y="65"/>
                    <a:pt x="98" y="70"/>
                  </a:cubicBezTo>
                  <a:cubicBezTo>
                    <a:pt x="97" y="76"/>
                    <a:pt x="95" y="81"/>
                    <a:pt x="91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FE116D91-1AEE-1767-E4CB-19AA3BDD56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94976" y="2798763"/>
              <a:ext cx="501650" cy="506412"/>
            </a:xfrm>
            <a:custGeom>
              <a:avLst/>
              <a:gdLst>
                <a:gd name="T0" fmla="*/ 116 w 132"/>
                <a:gd name="T1" fmla="*/ 39 h 132"/>
                <a:gd name="T2" fmla="*/ 113 w 132"/>
                <a:gd name="T3" fmla="*/ 20 h 132"/>
                <a:gd name="T4" fmla="*/ 100 w 132"/>
                <a:gd name="T5" fmla="*/ 21 h 132"/>
                <a:gd name="T6" fmla="*/ 98 w 132"/>
                <a:gd name="T7" fmla="*/ 9 h 132"/>
                <a:gd name="T8" fmla="*/ 78 w 132"/>
                <a:gd name="T9" fmla="*/ 11 h 132"/>
                <a:gd name="T10" fmla="*/ 68 w 132"/>
                <a:gd name="T11" fmla="*/ 9 h 132"/>
                <a:gd name="T12" fmla="*/ 49 w 132"/>
                <a:gd name="T13" fmla="*/ 2 h 132"/>
                <a:gd name="T14" fmla="*/ 44 w 132"/>
                <a:gd name="T15" fmla="*/ 14 h 132"/>
                <a:gd name="T16" fmla="*/ 32 w 132"/>
                <a:gd name="T17" fmla="*/ 9 h 132"/>
                <a:gd name="T18" fmla="*/ 24 w 132"/>
                <a:gd name="T19" fmla="*/ 28 h 132"/>
                <a:gd name="T20" fmla="*/ 17 w 132"/>
                <a:gd name="T21" fmla="*/ 36 h 132"/>
                <a:gd name="T22" fmla="*/ 2 w 132"/>
                <a:gd name="T23" fmla="*/ 49 h 132"/>
                <a:gd name="T24" fmla="*/ 9 w 132"/>
                <a:gd name="T25" fmla="*/ 59 h 132"/>
                <a:gd name="T26" fmla="*/ 0 w 132"/>
                <a:gd name="T27" fmla="*/ 67 h 132"/>
                <a:gd name="T28" fmla="*/ 11 w 132"/>
                <a:gd name="T29" fmla="*/ 83 h 132"/>
                <a:gd name="T30" fmla="*/ 15 w 132"/>
                <a:gd name="T31" fmla="*/ 93 h 132"/>
                <a:gd name="T32" fmla="*/ 19 w 132"/>
                <a:gd name="T33" fmla="*/ 113 h 132"/>
                <a:gd name="T34" fmla="*/ 31 w 132"/>
                <a:gd name="T35" fmla="*/ 112 h 132"/>
                <a:gd name="T36" fmla="*/ 33 w 132"/>
                <a:gd name="T37" fmla="*/ 124 h 132"/>
                <a:gd name="T38" fmla="*/ 53 w 132"/>
                <a:gd name="T39" fmla="*/ 122 h 132"/>
                <a:gd name="T40" fmla="*/ 64 w 132"/>
                <a:gd name="T41" fmla="*/ 123 h 132"/>
                <a:gd name="T42" fmla="*/ 83 w 132"/>
                <a:gd name="T43" fmla="*/ 130 h 132"/>
                <a:gd name="T44" fmla="*/ 88 w 132"/>
                <a:gd name="T45" fmla="*/ 119 h 132"/>
                <a:gd name="T46" fmla="*/ 100 w 132"/>
                <a:gd name="T47" fmla="*/ 123 h 132"/>
                <a:gd name="T48" fmla="*/ 108 w 132"/>
                <a:gd name="T49" fmla="*/ 105 h 132"/>
                <a:gd name="T50" fmla="*/ 114 w 132"/>
                <a:gd name="T51" fmla="*/ 96 h 132"/>
                <a:gd name="T52" fmla="*/ 130 w 132"/>
                <a:gd name="T53" fmla="*/ 83 h 132"/>
                <a:gd name="T54" fmla="*/ 122 w 132"/>
                <a:gd name="T55" fmla="*/ 73 h 132"/>
                <a:gd name="T56" fmla="*/ 132 w 132"/>
                <a:gd name="T57" fmla="*/ 66 h 132"/>
                <a:gd name="T58" fmla="*/ 120 w 132"/>
                <a:gd name="T59" fmla="*/ 49 h 132"/>
                <a:gd name="T60" fmla="*/ 91 w 132"/>
                <a:gd name="T61" fmla="*/ 86 h 132"/>
                <a:gd name="T62" fmla="*/ 62 w 132"/>
                <a:gd name="T63" fmla="*/ 98 h 132"/>
                <a:gd name="T64" fmla="*/ 36 w 132"/>
                <a:gd name="T65" fmla="*/ 79 h 132"/>
                <a:gd name="T66" fmla="*/ 40 w 132"/>
                <a:gd name="T67" fmla="*/ 47 h 132"/>
                <a:gd name="T68" fmla="*/ 70 w 132"/>
                <a:gd name="T69" fmla="*/ 34 h 132"/>
                <a:gd name="T70" fmla="*/ 95 w 132"/>
                <a:gd name="T71" fmla="*/ 54 h 132"/>
                <a:gd name="T72" fmla="*/ 91 w 132"/>
                <a:gd name="T73" fmla="*/ 8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2" h="132">
                  <a:moveTo>
                    <a:pt x="118" y="44"/>
                  </a:moveTo>
                  <a:cubicBezTo>
                    <a:pt x="116" y="39"/>
                    <a:pt x="116" y="39"/>
                    <a:pt x="116" y="39"/>
                  </a:cubicBezTo>
                  <a:cubicBezTo>
                    <a:pt x="118" y="37"/>
                    <a:pt x="121" y="35"/>
                    <a:pt x="123" y="33"/>
                  </a:cubicBezTo>
                  <a:cubicBezTo>
                    <a:pt x="120" y="28"/>
                    <a:pt x="116" y="23"/>
                    <a:pt x="113" y="20"/>
                  </a:cubicBezTo>
                  <a:cubicBezTo>
                    <a:pt x="110" y="21"/>
                    <a:pt x="107" y="23"/>
                    <a:pt x="104" y="24"/>
                  </a:cubicBezTo>
                  <a:cubicBezTo>
                    <a:pt x="103" y="23"/>
                    <a:pt x="102" y="22"/>
                    <a:pt x="100" y="21"/>
                  </a:cubicBezTo>
                  <a:cubicBezTo>
                    <a:pt x="99" y="20"/>
                    <a:pt x="97" y="19"/>
                    <a:pt x="96" y="18"/>
                  </a:cubicBezTo>
                  <a:cubicBezTo>
                    <a:pt x="97" y="15"/>
                    <a:pt x="98" y="12"/>
                    <a:pt x="98" y="9"/>
                  </a:cubicBezTo>
                  <a:cubicBezTo>
                    <a:pt x="93" y="6"/>
                    <a:pt x="88" y="4"/>
                    <a:pt x="83" y="2"/>
                  </a:cubicBezTo>
                  <a:cubicBezTo>
                    <a:pt x="81" y="5"/>
                    <a:pt x="80" y="8"/>
                    <a:pt x="78" y="11"/>
                  </a:cubicBezTo>
                  <a:cubicBezTo>
                    <a:pt x="76" y="10"/>
                    <a:pt x="75" y="10"/>
                    <a:pt x="73" y="10"/>
                  </a:cubicBezTo>
                  <a:cubicBezTo>
                    <a:pt x="71" y="9"/>
                    <a:pt x="69" y="9"/>
                    <a:pt x="68" y="9"/>
                  </a:cubicBezTo>
                  <a:cubicBezTo>
                    <a:pt x="67" y="6"/>
                    <a:pt x="66" y="3"/>
                    <a:pt x="65" y="0"/>
                  </a:cubicBezTo>
                  <a:cubicBezTo>
                    <a:pt x="60" y="0"/>
                    <a:pt x="54" y="1"/>
                    <a:pt x="49" y="2"/>
                  </a:cubicBezTo>
                  <a:cubicBezTo>
                    <a:pt x="49" y="6"/>
                    <a:pt x="48" y="9"/>
                    <a:pt x="49" y="12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7" y="14"/>
                    <a:pt x="34" y="12"/>
                    <a:pt x="32" y="9"/>
                  </a:cubicBezTo>
                  <a:cubicBezTo>
                    <a:pt x="27" y="12"/>
                    <a:pt x="23" y="16"/>
                    <a:pt x="19" y="19"/>
                  </a:cubicBezTo>
                  <a:cubicBezTo>
                    <a:pt x="20" y="22"/>
                    <a:pt x="22" y="25"/>
                    <a:pt x="24" y="28"/>
                  </a:cubicBezTo>
                  <a:cubicBezTo>
                    <a:pt x="23" y="29"/>
                    <a:pt x="21" y="30"/>
                    <a:pt x="20" y="32"/>
                  </a:cubicBezTo>
                  <a:cubicBezTo>
                    <a:pt x="19" y="33"/>
                    <a:pt x="18" y="35"/>
                    <a:pt x="17" y="36"/>
                  </a:cubicBezTo>
                  <a:cubicBezTo>
                    <a:pt x="14" y="35"/>
                    <a:pt x="11" y="35"/>
                    <a:pt x="8" y="34"/>
                  </a:cubicBezTo>
                  <a:cubicBezTo>
                    <a:pt x="5" y="39"/>
                    <a:pt x="3" y="44"/>
                    <a:pt x="2" y="49"/>
                  </a:cubicBezTo>
                  <a:cubicBezTo>
                    <a:pt x="5" y="51"/>
                    <a:pt x="7" y="52"/>
                    <a:pt x="10" y="54"/>
                  </a:cubicBezTo>
                  <a:cubicBezTo>
                    <a:pt x="10" y="56"/>
                    <a:pt x="10" y="57"/>
                    <a:pt x="9" y="59"/>
                  </a:cubicBezTo>
                  <a:cubicBezTo>
                    <a:pt x="9" y="61"/>
                    <a:pt x="9" y="63"/>
                    <a:pt x="9" y="64"/>
                  </a:cubicBezTo>
                  <a:cubicBezTo>
                    <a:pt x="6" y="65"/>
                    <a:pt x="3" y="66"/>
                    <a:pt x="0" y="67"/>
                  </a:cubicBezTo>
                  <a:cubicBezTo>
                    <a:pt x="0" y="73"/>
                    <a:pt x="0" y="78"/>
                    <a:pt x="2" y="83"/>
                  </a:cubicBezTo>
                  <a:cubicBezTo>
                    <a:pt x="5" y="84"/>
                    <a:pt x="8" y="84"/>
                    <a:pt x="11" y="8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3" y="95"/>
                    <a:pt x="11" y="98"/>
                    <a:pt x="9" y="100"/>
                  </a:cubicBezTo>
                  <a:cubicBezTo>
                    <a:pt x="12" y="105"/>
                    <a:pt x="15" y="109"/>
                    <a:pt x="19" y="113"/>
                  </a:cubicBezTo>
                  <a:cubicBezTo>
                    <a:pt x="22" y="112"/>
                    <a:pt x="25" y="110"/>
                    <a:pt x="27" y="108"/>
                  </a:cubicBezTo>
                  <a:cubicBezTo>
                    <a:pt x="29" y="109"/>
                    <a:pt x="30" y="111"/>
                    <a:pt x="31" y="112"/>
                  </a:cubicBezTo>
                  <a:cubicBezTo>
                    <a:pt x="33" y="113"/>
                    <a:pt x="34" y="114"/>
                    <a:pt x="36" y="115"/>
                  </a:cubicBezTo>
                  <a:cubicBezTo>
                    <a:pt x="35" y="118"/>
                    <a:pt x="34" y="121"/>
                    <a:pt x="33" y="124"/>
                  </a:cubicBezTo>
                  <a:cubicBezTo>
                    <a:pt x="38" y="127"/>
                    <a:pt x="43" y="129"/>
                    <a:pt x="49" y="130"/>
                  </a:cubicBezTo>
                  <a:cubicBezTo>
                    <a:pt x="50" y="127"/>
                    <a:pt x="52" y="125"/>
                    <a:pt x="53" y="122"/>
                  </a:cubicBezTo>
                  <a:cubicBezTo>
                    <a:pt x="55" y="122"/>
                    <a:pt x="57" y="123"/>
                    <a:pt x="59" y="123"/>
                  </a:cubicBezTo>
                  <a:cubicBezTo>
                    <a:pt x="60" y="123"/>
                    <a:pt x="62" y="123"/>
                    <a:pt x="64" y="123"/>
                  </a:cubicBezTo>
                  <a:cubicBezTo>
                    <a:pt x="65" y="126"/>
                    <a:pt x="66" y="130"/>
                    <a:pt x="67" y="132"/>
                  </a:cubicBezTo>
                  <a:cubicBezTo>
                    <a:pt x="72" y="132"/>
                    <a:pt x="78" y="132"/>
                    <a:pt x="83" y="130"/>
                  </a:cubicBezTo>
                  <a:cubicBezTo>
                    <a:pt x="83" y="127"/>
                    <a:pt x="83" y="124"/>
                    <a:pt x="83" y="121"/>
                  </a:cubicBezTo>
                  <a:cubicBezTo>
                    <a:pt x="88" y="119"/>
                    <a:pt x="88" y="119"/>
                    <a:pt x="88" y="119"/>
                  </a:cubicBezTo>
                  <a:cubicBezTo>
                    <a:pt x="93" y="117"/>
                    <a:pt x="93" y="117"/>
                    <a:pt x="93" y="117"/>
                  </a:cubicBezTo>
                  <a:cubicBezTo>
                    <a:pt x="95" y="119"/>
                    <a:pt x="97" y="121"/>
                    <a:pt x="100" y="123"/>
                  </a:cubicBezTo>
                  <a:cubicBezTo>
                    <a:pt x="104" y="121"/>
                    <a:pt x="109" y="117"/>
                    <a:pt x="113" y="113"/>
                  </a:cubicBezTo>
                  <a:cubicBezTo>
                    <a:pt x="111" y="110"/>
                    <a:pt x="109" y="108"/>
                    <a:pt x="108" y="105"/>
                  </a:cubicBezTo>
                  <a:cubicBezTo>
                    <a:pt x="109" y="103"/>
                    <a:pt x="110" y="102"/>
                    <a:pt x="111" y="101"/>
                  </a:cubicBezTo>
                  <a:cubicBezTo>
                    <a:pt x="112" y="99"/>
                    <a:pt x="113" y="98"/>
                    <a:pt x="114" y="96"/>
                  </a:cubicBezTo>
                  <a:cubicBezTo>
                    <a:pt x="117" y="97"/>
                    <a:pt x="120" y="98"/>
                    <a:pt x="123" y="99"/>
                  </a:cubicBezTo>
                  <a:cubicBezTo>
                    <a:pt x="126" y="94"/>
                    <a:pt x="128" y="89"/>
                    <a:pt x="130" y="83"/>
                  </a:cubicBezTo>
                  <a:cubicBezTo>
                    <a:pt x="127" y="82"/>
                    <a:pt x="124" y="80"/>
                    <a:pt x="121" y="79"/>
                  </a:cubicBezTo>
                  <a:cubicBezTo>
                    <a:pt x="122" y="77"/>
                    <a:pt x="122" y="75"/>
                    <a:pt x="122" y="73"/>
                  </a:cubicBezTo>
                  <a:cubicBezTo>
                    <a:pt x="123" y="72"/>
                    <a:pt x="123" y="70"/>
                    <a:pt x="123" y="68"/>
                  </a:cubicBezTo>
                  <a:cubicBezTo>
                    <a:pt x="126" y="67"/>
                    <a:pt x="129" y="67"/>
                    <a:pt x="132" y="66"/>
                  </a:cubicBezTo>
                  <a:cubicBezTo>
                    <a:pt x="132" y="60"/>
                    <a:pt x="131" y="54"/>
                    <a:pt x="130" y="49"/>
                  </a:cubicBezTo>
                  <a:cubicBezTo>
                    <a:pt x="126" y="49"/>
                    <a:pt x="123" y="49"/>
                    <a:pt x="120" y="49"/>
                  </a:cubicBezTo>
                  <a:lnTo>
                    <a:pt x="118" y="44"/>
                  </a:lnTo>
                  <a:close/>
                  <a:moveTo>
                    <a:pt x="91" y="86"/>
                  </a:moveTo>
                  <a:cubicBezTo>
                    <a:pt x="88" y="90"/>
                    <a:pt x="83" y="94"/>
                    <a:pt x="78" y="96"/>
                  </a:cubicBezTo>
                  <a:cubicBezTo>
                    <a:pt x="73" y="98"/>
                    <a:pt x="67" y="99"/>
                    <a:pt x="62" y="98"/>
                  </a:cubicBezTo>
                  <a:cubicBezTo>
                    <a:pt x="56" y="97"/>
                    <a:pt x="51" y="95"/>
                    <a:pt x="46" y="92"/>
                  </a:cubicBezTo>
                  <a:cubicBezTo>
                    <a:pt x="42" y="89"/>
                    <a:pt x="38" y="84"/>
                    <a:pt x="36" y="79"/>
                  </a:cubicBezTo>
                  <a:cubicBezTo>
                    <a:pt x="34" y="74"/>
                    <a:pt x="33" y="68"/>
                    <a:pt x="34" y="62"/>
                  </a:cubicBezTo>
                  <a:cubicBezTo>
                    <a:pt x="35" y="57"/>
                    <a:pt x="37" y="51"/>
                    <a:pt x="40" y="47"/>
                  </a:cubicBezTo>
                  <a:cubicBezTo>
                    <a:pt x="44" y="42"/>
                    <a:pt x="48" y="39"/>
                    <a:pt x="53" y="37"/>
                  </a:cubicBezTo>
                  <a:cubicBezTo>
                    <a:pt x="59" y="35"/>
                    <a:pt x="64" y="34"/>
                    <a:pt x="70" y="34"/>
                  </a:cubicBezTo>
                  <a:cubicBezTo>
                    <a:pt x="75" y="35"/>
                    <a:pt x="81" y="37"/>
                    <a:pt x="85" y="41"/>
                  </a:cubicBezTo>
                  <a:cubicBezTo>
                    <a:pt x="90" y="44"/>
                    <a:pt x="93" y="49"/>
                    <a:pt x="95" y="54"/>
                  </a:cubicBezTo>
                  <a:cubicBezTo>
                    <a:pt x="97" y="59"/>
                    <a:pt x="98" y="65"/>
                    <a:pt x="98" y="70"/>
                  </a:cubicBezTo>
                  <a:cubicBezTo>
                    <a:pt x="97" y="76"/>
                    <a:pt x="95" y="81"/>
                    <a:pt x="91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C595023E-6886-03AB-4984-BC992A61AF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07738" y="2982913"/>
              <a:ext cx="247650" cy="249237"/>
            </a:xfrm>
            <a:custGeom>
              <a:avLst/>
              <a:gdLst>
                <a:gd name="T0" fmla="*/ 60 w 65"/>
                <a:gd name="T1" fmla="*/ 30 h 65"/>
                <a:gd name="T2" fmla="*/ 63 w 65"/>
                <a:gd name="T3" fmla="*/ 20 h 65"/>
                <a:gd name="T4" fmla="*/ 57 w 65"/>
                <a:gd name="T5" fmla="*/ 18 h 65"/>
                <a:gd name="T6" fmla="*/ 58 w 65"/>
                <a:gd name="T7" fmla="*/ 12 h 65"/>
                <a:gd name="T8" fmla="*/ 49 w 65"/>
                <a:gd name="T9" fmla="*/ 9 h 65"/>
                <a:gd name="T10" fmla="*/ 44 w 65"/>
                <a:gd name="T11" fmla="*/ 6 h 65"/>
                <a:gd name="T12" fmla="*/ 37 w 65"/>
                <a:gd name="T13" fmla="*/ 0 h 65"/>
                <a:gd name="T14" fmla="*/ 32 w 65"/>
                <a:gd name="T15" fmla="*/ 4 h 65"/>
                <a:gd name="T16" fmla="*/ 28 w 65"/>
                <a:gd name="T17" fmla="*/ 0 h 65"/>
                <a:gd name="T18" fmla="*/ 20 w 65"/>
                <a:gd name="T19" fmla="*/ 6 h 65"/>
                <a:gd name="T20" fmla="*/ 16 w 65"/>
                <a:gd name="T21" fmla="*/ 9 h 65"/>
                <a:gd name="T22" fmla="*/ 6 w 65"/>
                <a:gd name="T23" fmla="*/ 12 h 65"/>
                <a:gd name="T24" fmla="*/ 8 w 65"/>
                <a:gd name="T25" fmla="*/ 18 h 65"/>
                <a:gd name="T26" fmla="*/ 2 w 65"/>
                <a:gd name="T27" fmla="*/ 20 h 65"/>
                <a:gd name="T28" fmla="*/ 4 w 65"/>
                <a:gd name="T29" fmla="*/ 30 h 65"/>
                <a:gd name="T30" fmla="*/ 4 w 65"/>
                <a:gd name="T31" fmla="*/ 35 h 65"/>
                <a:gd name="T32" fmla="*/ 2 w 65"/>
                <a:gd name="T33" fmla="*/ 45 h 65"/>
                <a:gd name="T34" fmla="*/ 8 w 65"/>
                <a:gd name="T35" fmla="*/ 46 h 65"/>
                <a:gd name="T36" fmla="*/ 6 w 65"/>
                <a:gd name="T37" fmla="*/ 52 h 65"/>
                <a:gd name="T38" fmla="*/ 16 w 65"/>
                <a:gd name="T39" fmla="*/ 55 h 65"/>
                <a:gd name="T40" fmla="*/ 20 w 65"/>
                <a:gd name="T41" fmla="*/ 58 h 65"/>
                <a:gd name="T42" fmla="*/ 28 w 65"/>
                <a:gd name="T43" fmla="*/ 65 h 65"/>
                <a:gd name="T44" fmla="*/ 32 w 65"/>
                <a:gd name="T45" fmla="*/ 61 h 65"/>
                <a:gd name="T46" fmla="*/ 37 w 65"/>
                <a:gd name="T47" fmla="*/ 65 h 65"/>
                <a:gd name="T48" fmla="*/ 44 w 65"/>
                <a:gd name="T49" fmla="*/ 58 h 65"/>
                <a:gd name="T50" fmla="*/ 49 w 65"/>
                <a:gd name="T51" fmla="*/ 55 h 65"/>
                <a:gd name="T52" fmla="*/ 58 w 65"/>
                <a:gd name="T53" fmla="*/ 52 h 65"/>
                <a:gd name="T54" fmla="*/ 57 w 65"/>
                <a:gd name="T55" fmla="*/ 46 h 65"/>
                <a:gd name="T56" fmla="*/ 63 w 65"/>
                <a:gd name="T57" fmla="*/ 45 h 65"/>
                <a:gd name="T58" fmla="*/ 60 w 65"/>
                <a:gd name="T59" fmla="*/ 35 h 65"/>
                <a:gd name="T60" fmla="*/ 40 w 65"/>
                <a:gd name="T61" fmla="*/ 46 h 65"/>
                <a:gd name="T62" fmla="*/ 24 w 65"/>
                <a:gd name="T63" fmla="*/ 46 h 65"/>
                <a:gd name="T64" fmla="*/ 16 w 65"/>
                <a:gd name="T65" fmla="*/ 32 h 65"/>
                <a:gd name="T66" fmla="*/ 24 w 65"/>
                <a:gd name="T67" fmla="*/ 18 h 65"/>
                <a:gd name="T68" fmla="*/ 40 w 65"/>
                <a:gd name="T69" fmla="*/ 18 h 65"/>
                <a:gd name="T70" fmla="*/ 48 w 65"/>
                <a:gd name="T71" fmla="*/ 32 h 65"/>
                <a:gd name="T72" fmla="*/ 40 w 65"/>
                <a:gd name="T73" fmla="*/ 4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" h="65">
                  <a:moveTo>
                    <a:pt x="61" y="32"/>
                  </a:moveTo>
                  <a:cubicBezTo>
                    <a:pt x="60" y="30"/>
                    <a:pt x="60" y="30"/>
                    <a:pt x="60" y="30"/>
                  </a:cubicBezTo>
                  <a:cubicBezTo>
                    <a:pt x="62" y="29"/>
                    <a:pt x="63" y="28"/>
                    <a:pt x="65" y="28"/>
                  </a:cubicBezTo>
                  <a:cubicBezTo>
                    <a:pt x="64" y="25"/>
                    <a:pt x="64" y="22"/>
                    <a:pt x="63" y="20"/>
                  </a:cubicBezTo>
                  <a:cubicBezTo>
                    <a:pt x="61" y="20"/>
                    <a:pt x="60" y="20"/>
                    <a:pt x="58" y="20"/>
                  </a:cubicBezTo>
                  <a:cubicBezTo>
                    <a:pt x="58" y="20"/>
                    <a:pt x="57" y="19"/>
                    <a:pt x="57" y="18"/>
                  </a:cubicBezTo>
                  <a:cubicBezTo>
                    <a:pt x="56" y="17"/>
                    <a:pt x="56" y="16"/>
                    <a:pt x="55" y="16"/>
                  </a:cubicBezTo>
                  <a:cubicBezTo>
                    <a:pt x="56" y="15"/>
                    <a:pt x="57" y="13"/>
                    <a:pt x="58" y="12"/>
                  </a:cubicBezTo>
                  <a:cubicBezTo>
                    <a:pt x="57" y="10"/>
                    <a:pt x="55" y="8"/>
                    <a:pt x="52" y="6"/>
                  </a:cubicBezTo>
                  <a:cubicBezTo>
                    <a:pt x="51" y="7"/>
                    <a:pt x="50" y="8"/>
                    <a:pt x="49" y="9"/>
                  </a:cubicBezTo>
                  <a:cubicBezTo>
                    <a:pt x="48" y="8"/>
                    <a:pt x="47" y="8"/>
                    <a:pt x="46" y="8"/>
                  </a:cubicBezTo>
                  <a:cubicBezTo>
                    <a:pt x="46" y="7"/>
                    <a:pt x="45" y="7"/>
                    <a:pt x="44" y="6"/>
                  </a:cubicBezTo>
                  <a:cubicBezTo>
                    <a:pt x="44" y="5"/>
                    <a:pt x="44" y="3"/>
                    <a:pt x="45" y="2"/>
                  </a:cubicBezTo>
                  <a:cubicBezTo>
                    <a:pt x="42" y="1"/>
                    <a:pt x="39" y="0"/>
                    <a:pt x="37" y="0"/>
                  </a:cubicBezTo>
                  <a:cubicBezTo>
                    <a:pt x="36" y="1"/>
                    <a:pt x="35" y="2"/>
                    <a:pt x="35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2"/>
                    <a:pt x="28" y="1"/>
                    <a:pt x="28" y="0"/>
                  </a:cubicBezTo>
                  <a:cubicBezTo>
                    <a:pt x="25" y="0"/>
                    <a:pt x="22" y="1"/>
                    <a:pt x="20" y="2"/>
                  </a:cubicBezTo>
                  <a:cubicBezTo>
                    <a:pt x="20" y="3"/>
                    <a:pt x="20" y="5"/>
                    <a:pt x="20" y="6"/>
                  </a:cubicBezTo>
                  <a:cubicBezTo>
                    <a:pt x="20" y="7"/>
                    <a:pt x="19" y="7"/>
                    <a:pt x="18" y="8"/>
                  </a:cubicBezTo>
                  <a:cubicBezTo>
                    <a:pt x="17" y="8"/>
                    <a:pt x="16" y="8"/>
                    <a:pt x="16" y="9"/>
                  </a:cubicBezTo>
                  <a:cubicBezTo>
                    <a:pt x="15" y="8"/>
                    <a:pt x="13" y="7"/>
                    <a:pt x="12" y="6"/>
                  </a:cubicBezTo>
                  <a:cubicBezTo>
                    <a:pt x="10" y="8"/>
                    <a:pt x="8" y="10"/>
                    <a:pt x="6" y="12"/>
                  </a:cubicBezTo>
                  <a:cubicBezTo>
                    <a:pt x="7" y="13"/>
                    <a:pt x="8" y="15"/>
                    <a:pt x="9" y="16"/>
                  </a:cubicBezTo>
                  <a:cubicBezTo>
                    <a:pt x="8" y="16"/>
                    <a:pt x="8" y="17"/>
                    <a:pt x="8" y="18"/>
                  </a:cubicBezTo>
                  <a:cubicBezTo>
                    <a:pt x="7" y="19"/>
                    <a:pt x="7" y="20"/>
                    <a:pt x="6" y="20"/>
                  </a:cubicBezTo>
                  <a:cubicBezTo>
                    <a:pt x="5" y="20"/>
                    <a:pt x="3" y="20"/>
                    <a:pt x="2" y="20"/>
                  </a:cubicBezTo>
                  <a:cubicBezTo>
                    <a:pt x="1" y="22"/>
                    <a:pt x="0" y="25"/>
                    <a:pt x="0" y="28"/>
                  </a:cubicBezTo>
                  <a:cubicBezTo>
                    <a:pt x="1" y="28"/>
                    <a:pt x="2" y="29"/>
                    <a:pt x="4" y="30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2" y="35"/>
                    <a:pt x="1" y="36"/>
                    <a:pt x="0" y="37"/>
                  </a:cubicBezTo>
                  <a:cubicBezTo>
                    <a:pt x="0" y="39"/>
                    <a:pt x="1" y="42"/>
                    <a:pt x="2" y="45"/>
                  </a:cubicBezTo>
                  <a:cubicBezTo>
                    <a:pt x="3" y="44"/>
                    <a:pt x="5" y="44"/>
                    <a:pt x="6" y="44"/>
                  </a:cubicBezTo>
                  <a:cubicBezTo>
                    <a:pt x="7" y="45"/>
                    <a:pt x="7" y="46"/>
                    <a:pt x="8" y="46"/>
                  </a:cubicBezTo>
                  <a:cubicBezTo>
                    <a:pt x="8" y="47"/>
                    <a:pt x="8" y="48"/>
                    <a:pt x="9" y="49"/>
                  </a:cubicBezTo>
                  <a:cubicBezTo>
                    <a:pt x="8" y="50"/>
                    <a:pt x="7" y="51"/>
                    <a:pt x="6" y="52"/>
                  </a:cubicBezTo>
                  <a:cubicBezTo>
                    <a:pt x="8" y="55"/>
                    <a:pt x="10" y="56"/>
                    <a:pt x="12" y="58"/>
                  </a:cubicBezTo>
                  <a:cubicBezTo>
                    <a:pt x="13" y="57"/>
                    <a:pt x="15" y="56"/>
                    <a:pt x="16" y="55"/>
                  </a:cubicBezTo>
                  <a:cubicBezTo>
                    <a:pt x="16" y="56"/>
                    <a:pt x="17" y="56"/>
                    <a:pt x="18" y="57"/>
                  </a:cubicBezTo>
                  <a:cubicBezTo>
                    <a:pt x="19" y="57"/>
                    <a:pt x="20" y="58"/>
                    <a:pt x="20" y="58"/>
                  </a:cubicBezTo>
                  <a:cubicBezTo>
                    <a:pt x="20" y="59"/>
                    <a:pt x="20" y="61"/>
                    <a:pt x="20" y="63"/>
                  </a:cubicBezTo>
                  <a:cubicBezTo>
                    <a:pt x="22" y="64"/>
                    <a:pt x="25" y="64"/>
                    <a:pt x="28" y="65"/>
                  </a:cubicBezTo>
                  <a:cubicBezTo>
                    <a:pt x="28" y="63"/>
                    <a:pt x="29" y="62"/>
                    <a:pt x="30" y="60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5" y="60"/>
                    <a:pt x="35" y="60"/>
                    <a:pt x="35" y="60"/>
                  </a:cubicBezTo>
                  <a:cubicBezTo>
                    <a:pt x="35" y="62"/>
                    <a:pt x="36" y="63"/>
                    <a:pt x="37" y="65"/>
                  </a:cubicBezTo>
                  <a:cubicBezTo>
                    <a:pt x="39" y="64"/>
                    <a:pt x="42" y="64"/>
                    <a:pt x="45" y="63"/>
                  </a:cubicBezTo>
                  <a:cubicBezTo>
                    <a:pt x="44" y="61"/>
                    <a:pt x="44" y="59"/>
                    <a:pt x="44" y="58"/>
                  </a:cubicBezTo>
                  <a:cubicBezTo>
                    <a:pt x="45" y="58"/>
                    <a:pt x="46" y="57"/>
                    <a:pt x="46" y="57"/>
                  </a:cubicBezTo>
                  <a:cubicBezTo>
                    <a:pt x="47" y="56"/>
                    <a:pt x="48" y="56"/>
                    <a:pt x="49" y="55"/>
                  </a:cubicBezTo>
                  <a:cubicBezTo>
                    <a:pt x="50" y="56"/>
                    <a:pt x="51" y="57"/>
                    <a:pt x="52" y="58"/>
                  </a:cubicBezTo>
                  <a:cubicBezTo>
                    <a:pt x="55" y="56"/>
                    <a:pt x="57" y="55"/>
                    <a:pt x="58" y="52"/>
                  </a:cubicBezTo>
                  <a:cubicBezTo>
                    <a:pt x="57" y="51"/>
                    <a:pt x="56" y="50"/>
                    <a:pt x="55" y="49"/>
                  </a:cubicBezTo>
                  <a:cubicBezTo>
                    <a:pt x="56" y="48"/>
                    <a:pt x="56" y="47"/>
                    <a:pt x="57" y="46"/>
                  </a:cubicBezTo>
                  <a:cubicBezTo>
                    <a:pt x="57" y="46"/>
                    <a:pt x="58" y="45"/>
                    <a:pt x="58" y="44"/>
                  </a:cubicBezTo>
                  <a:cubicBezTo>
                    <a:pt x="60" y="44"/>
                    <a:pt x="61" y="44"/>
                    <a:pt x="63" y="45"/>
                  </a:cubicBezTo>
                  <a:cubicBezTo>
                    <a:pt x="64" y="42"/>
                    <a:pt x="64" y="39"/>
                    <a:pt x="65" y="37"/>
                  </a:cubicBezTo>
                  <a:cubicBezTo>
                    <a:pt x="63" y="36"/>
                    <a:pt x="62" y="35"/>
                    <a:pt x="60" y="35"/>
                  </a:cubicBezTo>
                  <a:lnTo>
                    <a:pt x="61" y="32"/>
                  </a:lnTo>
                  <a:close/>
                  <a:moveTo>
                    <a:pt x="40" y="46"/>
                  </a:moveTo>
                  <a:cubicBezTo>
                    <a:pt x="38" y="47"/>
                    <a:pt x="35" y="48"/>
                    <a:pt x="32" y="48"/>
                  </a:cubicBezTo>
                  <a:cubicBezTo>
                    <a:pt x="29" y="48"/>
                    <a:pt x="27" y="47"/>
                    <a:pt x="24" y="46"/>
                  </a:cubicBezTo>
                  <a:cubicBezTo>
                    <a:pt x="22" y="45"/>
                    <a:pt x="20" y="43"/>
                    <a:pt x="18" y="40"/>
                  </a:cubicBezTo>
                  <a:cubicBezTo>
                    <a:pt x="17" y="38"/>
                    <a:pt x="16" y="35"/>
                    <a:pt x="16" y="32"/>
                  </a:cubicBezTo>
                  <a:cubicBezTo>
                    <a:pt x="16" y="29"/>
                    <a:pt x="17" y="27"/>
                    <a:pt x="18" y="24"/>
                  </a:cubicBezTo>
                  <a:cubicBezTo>
                    <a:pt x="20" y="22"/>
                    <a:pt x="22" y="20"/>
                    <a:pt x="24" y="18"/>
                  </a:cubicBezTo>
                  <a:cubicBezTo>
                    <a:pt x="27" y="17"/>
                    <a:pt x="29" y="16"/>
                    <a:pt x="32" y="16"/>
                  </a:cubicBezTo>
                  <a:cubicBezTo>
                    <a:pt x="35" y="16"/>
                    <a:pt x="38" y="17"/>
                    <a:pt x="40" y="18"/>
                  </a:cubicBezTo>
                  <a:cubicBezTo>
                    <a:pt x="43" y="20"/>
                    <a:pt x="45" y="22"/>
                    <a:pt x="46" y="24"/>
                  </a:cubicBezTo>
                  <a:cubicBezTo>
                    <a:pt x="47" y="27"/>
                    <a:pt x="48" y="29"/>
                    <a:pt x="48" y="32"/>
                  </a:cubicBezTo>
                  <a:cubicBezTo>
                    <a:pt x="48" y="35"/>
                    <a:pt x="47" y="38"/>
                    <a:pt x="46" y="40"/>
                  </a:cubicBezTo>
                  <a:cubicBezTo>
                    <a:pt x="45" y="43"/>
                    <a:pt x="43" y="45"/>
                    <a:pt x="40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6" name="Freeform 38">
            <a:extLst>
              <a:ext uri="{FF2B5EF4-FFF2-40B4-BE49-F238E27FC236}">
                <a16:creationId xmlns:a16="http://schemas.microsoft.com/office/drawing/2014/main" id="{97FEA680-F187-99C5-655F-EE42C2F9D64D}"/>
              </a:ext>
            </a:extLst>
          </p:cNvPr>
          <p:cNvSpPr>
            <a:spLocks noEditPoints="1"/>
          </p:cNvSpPr>
          <p:nvPr/>
        </p:nvSpPr>
        <p:spPr bwMode="auto">
          <a:xfrm>
            <a:off x="8943507" y="4194806"/>
            <a:ext cx="365125" cy="371475"/>
          </a:xfrm>
          <a:custGeom>
            <a:avLst/>
            <a:gdLst>
              <a:gd name="T0" fmla="*/ 55 w 97"/>
              <a:gd name="T1" fmla="*/ 80 h 99"/>
              <a:gd name="T2" fmla="*/ 72 w 97"/>
              <a:gd name="T3" fmla="*/ 89 h 99"/>
              <a:gd name="T4" fmla="*/ 48 w 97"/>
              <a:gd name="T5" fmla="*/ 99 h 99"/>
              <a:gd name="T6" fmla="*/ 24 w 97"/>
              <a:gd name="T7" fmla="*/ 89 h 99"/>
              <a:gd name="T8" fmla="*/ 42 w 97"/>
              <a:gd name="T9" fmla="*/ 80 h 99"/>
              <a:gd name="T10" fmla="*/ 42 w 97"/>
              <a:gd name="T11" fmla="*/ 73 h 99"/>
              <a:gd name="T12" fmla="*/ 26 w 97"/>
              <a:gd name="T13" fmla="*/ 54 h 99"/>
              <a:gd name="T14" fmla="*/ 0 w 97"/>
              <a:gd name="T15" fmla="*/ 14 h 99"/>
              <a:gd name="T16" fmla="*/ 4 w 97"/>
              <a:gd name="T17" fmla="*/ 10 h 99"/>
              <a:gd name="T18" fmla="*/ 22 w 97"/>
              <a:gd name="T19" fmla="*/ 10 h 99"/>
              <a:gd name="T20" fmla="*/ 48 w 97"/>
              <a:gd name="T21" fmla="*/ 0 h 99"/>
              <a:gd name="T22" fmla="*/ 75 w 97"/>
              <a:gd name="T23" fmla="*/ 10 h 99"/>
              <a:gd name="T24" fmla="*/ 93 w 97"/>
              <a:gd name="T25" fmla="*/ 10 h 99"/>
              <a:gd name="T26" fmla="*/ 97 w 97"/>
              <a:gd name="T27" fmla="*/ 14 h 99"/>
              <a:gd name="T28" fmla="*/ 70 w 97"/>
              <a:gd name="T29" fmla="*/ 54 h 99"/>
              <a:gd name="T30" fmla="*/ 55 w 97"/>
              <a:gd name="T31" fmla="*/ 73 h 99"/>
              <a:gd name="T32" fmla="*/ 55 w 97"/>
              <a:gd name="T33" fmla="*/ 80 h 99"/>
              <a:gd name="T34" fmla="*/ 27 w 97"/>
              <a:gd name="T35" fmla="*/ 46 h 99"/>
              <a:gd name="T36" fmla="*/ 21 w 97"/>
              <a:gd name="T37" fmla="*/ 17 h 99"/>
              <a:gd name="T38" fmla="*/ 7 w 97"/>
              <a:gd name="T39" fmla="*/ 17 h 99"/>
              <a:gd name="T40" fmla="*/ 27 w 97"/>
              <a:gd name="T41" fmla="*/ 46 h 99"/>
              <a:gd name="T42" fmla="*/ 28 w 97"/>
              <a:gd name="T43" fmla="*/ 15 h 99"/>
              <a:gd name="T44" fmla="*/ 48 w 97"/>
              <a:gd name="T45" fmla="*/ 23 h 99"/>
              <a:gd name="T46" fmla="*/ 69 w 97"/>
              <a:gd name="T47" fmla="*/ 15 h 99"/>
              <a:gd name="T48" fmla="*/ 48 w 97"/>
              <a:gd name="T49" fmla="*/ 7 h 99"/>
              <a:gd name="T50" fmla="*/ 28 w 97"/>
              <a:gd name="T51" fmla="*/ 15 h 99"/>
              <a:gd name="T52" fmla="*/ 89 w 97"/>
              <a:gd name="T53" fmla="*/ 17 h 99"/>
              <a:gd name="T54" fmla="*/ 75 w 97"/>
              <a:gd name="T55" fmla="*/ 17 h 99"/>
              <a:gd name="T56" fmla="*/ 70 w 97"/>
              <a:gd name="T57" fmla="*/ 46 h 99"/>
              <a:gd name="T58" fmla="*/ 89 w 97"/>
              <a:gd name="T59" fmla="*/ 1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7" h="99">
                <a:moveTo>
                  <a:pt x="55" y="80"/>
                </a:moveTo>
                <a:cubicBezTo>
                  <a:pt x="65" y="81"/>
                  <a:pt x="72" y="85"/>
                  <a:pt x="72" y="89"/>
                </a:cubicBezTo>
                <a:cubicBezTo>
                  <a:pt x="72" y="95"/>
                  <a:pt x="62" y="99"/>
                  <a:pt x="48" y="99"/>
                </a:cubicBezTo>
                <a:cubicBezTo>
                  <a:pt x="35" y="99"/>
                  <a:pt x="24" y="95"/>
                  <a:pt x="24" y="89"/>
                </a:cubicBezTo>
                <a:cubicBezTo>
                  <a:pt x="24" y="85"/>
                  <a:pt x="32" y="81"/>
                  <a:pt x="42" y="80"/>
                </a:cubicBezTo>
                <a:cubicBezTo>
                  <a:pt x="42" y="73"/>
                  <a:pt x="42" y="73"/>
                  <a:pt x="42" y="73"/>
                </a:cubicBezTo>
                <a:cubicBezTo>
                  <a:pt x="42" y="65"/>
                  <a:pt x="36" y="61"/>
                  <a:pt x="26" y="54"/>
                </a:cubicBezTo>
                <a:cubicBezTo>
                  <a:pt x="15" y="47"/>
                  <a:pt x="0" y="37"/>
                  <a:pt x="0" y="14"/>
                </a:cubicBezTo>
                <a:cubicBezTo>
                  <a:pt x="0" y="11"/>
                  <a:pt x="1" y="10"/>
                  <a:pt x="4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5" y="5"/>
                  <a:pt x="32" y="0"/>
                  <a:pt x="48" y="0"/>
                </a:cubicBezTo>
                <a:cubicBezTo>
                  <a:pt x="64" y="0"/>
                  <a:pt x="72" y="5"/>
                  <a:pt x="75" y="10"/>
                </a:cubicBezTo>
                <a:cubicBezTo>
                  <a:pt x="93" y="10"/>
                  <a:pt x="93" y="10"/>
                  <a:pt x="93" y="10"/>
                </a:cubicBezTo>
                <a:cubicBezTo>
                  <a:pt x="95" y="10"/>
                  <a:pt x="97" y="11"/>
                  <a:pt x="97" y="14"/>
                </a:cubicBezTo>
                <a:cubicBezTo>
                  <a:pt x="97" y="37"/>
                  <a:pt x="82" y="47"/>
                  <a:pt x="70" y="54"/>
                </a:cubicBezTo>
                <a:cubicBezTo>
                  <a:pt x="61" y="61"/>
                  <a:pt x="55" y="65"/>
                  <a:pt x="55" y="73"/>
                </a:cubicBezTo>
                <a:lnTo>
                  <a:pt x="55" y="80"/>
                </a:lnTo>
                <a:close/>
                <a:moveTo>
                  <a:pt x="27" y="46"/>
                </a:moveTo>
                <a:cubicBezTo>
                  <a:pt x="24" y="39"/>
                  <a:pt x="21" y="30"/>
                  <a:pt x="21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9" y="32"/>
                  <a:pt x="18" y="39"/>
                  <a:pt x="27" y="46"/>
                </a:cubicBezTo>
                <a:close/>
                <a:moveTo>
                  <a:pt x="28" y="15"/>
                </a:moveTo>
                <a:cubicBezTo>
                  <a:pt x="28" y="17"/>
                  <a:pt x="34" y="23"/>
                  <a:pt x="48" y="23"/>
                </a:cubicBezTo>
                <a:cubicBezTo>
                  <a:pt x="63" y="23"/>
                  <a:pt x="69" y="17"/>
                  <a:pt x="69" y="15"/>
                </a:cubicBezTo>
                <a:cubicBezTo>
                  <a:pt x="69" y="13"/>
                  <a:pt x="63" y="7"/>
                  <a:pt x="48" y="7"/>
                </a:cubicBezTo>
                <a:cubicBezTo>
                  <a:pt x="34" y="7"/>
                  <a:pt x="28" y="13"/>
                  <a:pt x="28" y="15"/>
                </a:cubicBezTo>
                <a:close/>
                <a:moveTo>
                  <a:pt x="89" y="17"/>
                </a:moveTo>
                <a:cubicBezTo>
                  <a:pt x="75" y="17"/>
                  <a:pt x="75" y="17"/>
                  <a:pt x="75" y="17"/>
                </a:cubicBezTo>
                <a:cubicBezTo>
                  <a:pt x="75" y="30"/>
                  <a:pt x="73" y="39"/>
                  <a:pt x="70" y="46"/>
                </a:cubicBezTo>
                <a:cubicBezTo>
                  <a:pt x="79" y="39"/>
                  <a:pt x="88" y="32"/>
                  <a:pt x="89" y="17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7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inovacija</a:t>
            </a:r>
            <a:r>
              <a:rPr lang="en-GB" sz="2800" dirty="0"/>
              <a:t>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A29C8617-F411-3722-04F5-A4B16DD56C88}"/>
              </a:ext>
            </a:extLst>
          </p:cNvPr>
          <p:cNvGrpSpPr/>
          <p:nvPr/>
        </p:nvGrpSpPr>
        <p:grpSpPr>
          <a:xfrm>
            <a:off x="2718576" y="2617683"/>
            <a:ext cx="8195125" cy="2470108"/>
            <a:chOff x="2718576" y="2617683"/>
            <a:chExt cx="8195125" cy="2470108"/>
          </a:xfrm>
        </p:grpSpPr>
        <p:grpSp>
          <p:nvGrpSpPr>
            <p:cNvPr id="96" name="Group 31">
              <a:extLst>
                <a:ext uri="{FF2B5EF4-FFF2-40B4-BE49-F238E27FC236}">
                  <a16:creationId xmlns:a16="http://schemas.microsoft.com/office/drawing/2014/main" id="{8A5869A3-024E-51FA-2B75-1F026B6FC69C}"/>
                </a:ext>
              </a:extLst>
            </p:cNvPr>
            <p:cNvGrpSpPr/>
            <p:nvPr/>
          </p:nvGrpSpPr>
          <p:grpSpPr>
            <a:xfrm>
              <a:off x="2718576" y="2617683"/>
              <a:ext cx="6725189" cy="668302"/>
              <a:chOff x="-7289265" y="11111472"/>
              <a:chExt cx="22713347" cy="3764185"/>
            </a:xfrm>
          </p:grpSpPr>
          <p:sp>
            <p:nvSpPr>
              <p:cNvPr id="109" name="Freeform 10">
                <a:extLst>
                  <a:ext uri="{FF2B5EF4-FFF2-40B4-BE49-F238E27FC236}">
                    <a16:creationId xmlns:a16="http://schemas.microsoft.com/office/drawing/2014/main" id="{D6F1A8C8-9C80-F322-D01E-4D4B914603CD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13295132" y="12637882"/>
                <a:ext cx="3655360" cy="602540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10" name="Rectangle 29">
                <a:extLst>
                  <a:ext uri="{FF2B5EF4-FFF2-40B4-BE49-F238E27FC236}">
                    <a16:creationId xmlns:a16="http://schemas.microsoft.com/office/drawing/2014/main" id="{09AAF283-FF2D-8D4E-4C17-DE996093C28A}"/>
                  </a:ext>
                </a:extLst>
              </p:cNvPr>
              <p:cNvSpPr/>
              <p:nvPr/>
            </p:nvSpPr>
            <p:spPr>
              <a:xfrm rot="5400000">
                <a:off x="1894500" y="1947556"/>
                <a:ext cx="3744336" cy="2211186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11" name="Picture 30">
                <a:extLst>
                  <a:ext uri="{FF2B5EF4-FFF2-40B4-BE49-F238E27FC236}">
                    <a16:creationId xmlns:a16="http://schemas.microsoft.com/office/drawing/2014/main" id="{70CEBB3F-056B-9E26-C372-B8464F384A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289264" y="11119597"/>
                <a:ext cx="21001869" cy="3745344"/>
              </a:xfrm>
              <a:prstGeom prst="rect">
                <a:avLst/>
              </a:prstGeom>
            </p:spPr>
          </p:pic>
        </p:grpSp>
        <p:grpSp>
          <p:nvGrpSpPr>
            <p:cNvPr id="97" name="Group 32">
              <a:extLst>
                <a:ext uri="{FF2B5EF4-FFF2-40B4-BE49-F238E27FC236}">
                  <a16:creationId xmlns:a16="http://schemas.microsoft.com/office/drawing/2014/main" id="{78D4108D-35AC-7D7D-DCA9-E33011C5F93C}"/>
                </a:ext>
              </a:extLst>
            </p:cNvPr>
            <p:cNvGrpSpPr/>
            <p:nvPr/>
          </p:nvGrpSpPr>
          <p:grpSpPr>
            <a:xfrm>
              <a:off x="3240953" y="3261181"/>
              <a:ext cx="6905545" cy="653043"/>
              <a:chOff x="-7701632" y="10194183"/>
              <a:chExt cx="23322467" cy="3678233"/>
            </a:xfrm>
          </p:grpSpPr>
          <p:sp>
            <p:nvSpPr>
              <p:cNvPr id="106" name="Freeform 10">
                <a:extLst>
                  <a:ext uri="{FF2B5EF4-FFF2-40B4-BE49-F238E27FC236}">
                    <a16:creationId xmlns:a16="http://schemas.microsoft.com/office/drawing/2014/main" id="{10AB7351-B860-B7CD-60E6-6B3BBBDE55E6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13513518" y="11657547"/>
                <a:ext cx="3570682" cy="643953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7" name="Rectangle 34">
                <a:extLst>
                  <a:ext uri="{FF2B5EF4-FFF2-40B4-BE49-F238E27FC236}">
                    <a16:creationId xmlns:a16="http://schemas.microsoft.com/office/drawing/2014/main" id="{8D71DE9E-9462-8E02-BAFD-28C39354DB62}"/>
                  </a:ext>
                </a:extLst>
              </p:cNvPr>
              <p:cNvSpPr/>
              <p:nvPr/>
            </p:nvSpPr>
            <p:spPr>
              <a:xfrm rot="5400000">
                <a:off x="2003492" y="898668"/>
                <a:ext cx="3671525" cy="22275971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8" name="Picture 35">
                <a:extLst>
                  <a:ext uri="{FF2B5EF4-FFF2-40B4-BE49-F238E27FC236}">
                    <a16:creationId xmlns:a16="http://schemas.microsoft.com/office/drawing/2014/main" id="{D857E788-6A52-70A7-185C-EC480BE991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701632" y="10229335"/>
                <a:ext cx="17135706" cy="3610796"/>
              </a:xfrm>
              <a:prstGeom prst="rect">
                <a:avLst/>
              </a:prstGeom>
            </p:spPr>
          </p:pic>
        </p:grpSp>
        <p:grpSp>
          <p:nvGrpSpPr>
            <p:cNvPr id="98" name="Group 36">
              <a:extLst>
                <a:ext uri="{FF2B5EF4-FFF2-40B4-BE49-F238E27FC236}">
                  <a16:creationId xmlns:a16="http://schemas.microsoft.com/office/drawing/2014/main" id="{37AEB33D-87FA-718E-9F89-519E8DAD318F}"/>
                </a:ext>
              </a:extLst>
            </p:cNvPr>
            <p:cNvGrpSpPr/>
            <p:nvPr/>
          </p:nvGrpSpPr>
          <p:grpSpPr>
            <a:xfrm>
              <a:off x="2921932" y="3898405"/>
              <a:ext cx="7991769" cy="652785"/>
              <a:chOff x="-5785416" y="9127478"/>
              <a:chExt cx="26991030" cy="3676777"/>
            </a:xfrm>
          </p:grpSpPr>
          <p:sp>
            <p:nvSpPr>
              <p:cNvPr id="103" name="Freeform 10">
                <a:extLst>
                  <a:ext uri="{FF2B5EF4-FFF2-40B4-BE49-F238E27FC236}">
                    <a16:creationId xmlns:a16="http://schemas.microsoft.com/office/drawing/2014/main" id="{EAD46068-09F6-9C90-4772-510D0991336B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19098313" y="10610901"/>
                <a:ext cx="3570656" cy="643947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4" name="Rectangle 38">
                <a:extLst>
                  <a:ext uri="{FF2B5EF4-FFF2-40B4-BE49-F238E27FC236}">
                    <a16:creationId xmlns:a16="http://schemas.microsoft.com/office/drawing/2014/main" id="{1892C520-8A45-8F36-F142-17E976656C84}"/>
                  </a:ext>
                </a:extLst>
              </p:cNvPr>
              <p:cNvSpPr/>
              <p:nvPr/>
            </p:nvSpPr>
            <p:spPr>
              <a:xfrm rot="5400000">
                <a:off x="5583087" y="-2241025"/>
                <a:ext cx="3610787" cy="26347793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5" name="Picture 39">
                <a:extLst>
                  <a:ext uri="{FF2B5EF4-FFF2-40B4-BE49-F238E27FC236}">
                    <a16:creationId xmlns:a16="http://schemas.microsoft.com/office/drawing/2014/main" id="{63061F89-AB89-4072-67ED-D1FD4712F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5619949" y="9156502"/>
                <a:ext cx="25779425" cy="3647753"/>
              </a:xfrm>
              <a:prstGeom prst="rect">
                <a:avLst/>
              </a:prstGeom>
            </p:spPr>
          </p:pic>
        </p:grpSp>
        <p:grpSp>
          <p:nvGrpSpPr>
            <p:cNvPr id="99" name="Group 44">
              <a:extLst>
                <a:ext uri="{FF2B5EF4-FFF2-40B4-BE49-F238E27FC236}">
                  <a16:creationId xmlns:a16="http://schemas.microsoft.com/office/drawing/2014/main" id="{0B10FD2F-42A6-1C30-AB81-C15E2A967FB3}"/>
                </a:ext>
              </a:extLst>
            </p:cNvPr>
            <p:cNvGrpSpPr/>
            <p:nvPr/>
          </p:nvGrpSpPr>
          <p:grpSpPr>
            <a:xfrm>
              <a:off x="2718576" y="4534403"/>
              <a:ext cx="7753232" cy="553388"/>
              <a:chOff x="8269315" y="5866825"/>
              <a:chExt cx="26185408" cy="3116937"/>
            </a:xfrm>
          </p:grpSpPr>
          <p:sp>
            <p:nvSpPr>
              <p:cNvPr id="100" name="Freeform 10">
                <a:extLst>
                  <a:ext uri="{FF2B5EF4-FFF2-40B4-BE49-F238E27FC236}">
                    <a16:creationId xmlns:a16="http://schemas.microsoft.com/office/drawing/2014/main" id="{2C7FA7D7-6207-F9A9-A69B-BC0E7F8E369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2697826" y="7207740"/>
                <a:ext cx="3097811" cy="415982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1" name="Rectangle 46">
                <a:extLst>
                  <a:ext uri="{FF2B5EF4-FFF2-40B4-BE49-F238E27FC236}">
                    <a16:creationId xmlns:a16="http://schemas.microsoft.com/office/drawing/2014/main" id="{4695E6FB-5DF8-1689-57BD-5FA5429D3DF3}"/>
                  </a:ext>
                </a:extLst>
              </p:cNvPr>
              <p:cNvSpPr/>
              <p:nvPr/>
            </p:nvSpPr>
            <p:spPr>
              <a:xfrm rot="5400000">
                <a:off x="19636530" y="-5444130"/>
                <a:ext cx="3041530" cy="2577595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2" name="Picture 47">
                <a:extLst>
                  <a:ext uri="{FF2B5EF4-FFF2-40B4-BE49-F238E27FC236}">
                    <a16:creationId xmlns:a16="http://schemas.microsoft.com/office/drawing/2014/main" id="{EB1E7AA1-EFCD-29B8-0371-7739C43635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13194" y="5942230"/>
                <a:ext cx="10017025" cy="3041532"/>
              </a:xfrm>
              <a:prstGeom prst="rect">
                <a:avLst/>
              </a:prstGeom>
            </p:spPr>
          </p:pic>
        </p:grpSp>
      </p:grpSp>
      <p:grpSp>
        <p:nvGrpSpPr>
          <p:cNvPr id="112" name="Group 4">
            <a:extLst>
              <a:ext uri="{FF2B5EF4-FFF2-40B4-BE49-F238E27FC236}">
                <a16:creationId xmlns:a16="http://schemas.microsoft.com/office/drawing/2014/main" id="{FBB24A04-DAC5-800A-054F-EA2542C91AE9}"/>
              </a:ext>
            </a:extLst>
          </p:cNvPr>
          <p:cNvGrpSpPr>
            <a:grpSpLocks noChangeAspect="1"/>
          </p:cNvGrpSpPr>
          <p:nvPr/>
        </p:nvGrpSpPr>
        <p:grpSpPr>
          <a:xfrm>
            <a:off x="1203442" y="2498728"/>
            <a:ext cx="2218357" cy="3785689"/>
            <a:chOff x="3960524" y="2442060"/>
            <a:chExt cx="6335899" cy="10511940"/>
          </a:xfrm>
        </p:grpSpPr>
        <p:sp>
          <p:nvSpPr>
            <p:cNvPr id="113" name="Freeform 49">
              <a:extLst>
                <a:ext uri="{FF2B5EF4-FFF2-40B4-BE49-F238E27FC236}">
                  <a16:creationId xmlns:a16="http://schemas.microsoft.com/office/drawing/2014/main" id="{DA485739-0CE5-D690-3D8D-010B237E8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524" y="4544318"/>
              <a:ext cx="6335899" cy="1780094"/>
            </a:xfrm>
            <a:custGeom>
              <a:avLst/>
              <a:gdLst>
                <a:gd name="T0" fmla="*/ 0 w 242"/>
                <a:gd name="T1" fmla="*/ 39 h 68"/>
                <a:gd name="T2" fmla="*/ 3 w 242"/>
                <a:gd name="T3" fmla="*/ 68 h 68"/>
                <a:gd name="T4" fmla="*/ 238 w 242"/>
                <a:gd name="T5" fmla="*/ 68 h 68"/>
                <a:gd name="T6" fmla="*/ 242 w 242"/>
                <a:gd name="T7" fmla="*/ 39 h 68"/>
                <a:gd name="T8" fmla="*/ 235 w 242"/>
                <a:gd name="T9" fmla="*/ 0 h 68"/>
                <a:gd name="T10" fmla="*/ 6 w 242"/>
                <a:gd name="T11" fmla="*/ 0 h 68"/>
                <a:gd name="T12" fmla="*/ 0 w 242"/>
                <a:gd name="T13" fmla="*/ 3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68">
                  <a:moveTo>
                    <a:pt x="0" y="39"/>
                  </a:moveTo>
                  <a:cubicBezTo>
                    <a:pt x="0" y="49"/>
                    <a:pt x="1" y="59"/>
                    <a:pt x="3" y="68"/>
                  </a:cubicBezTo>
                  <a:cubicBezTo>
                    <a:pt x="238" y="68"/>
                    <a:pt x="238" y="68"/>
                    <a:pt x="238" y="68"/>
                  </a:cubicBezTo>
                  <a:cubicBezTo>
                    <a:pt x="240" y="59"/>
                    <a:pt x="242" y="49"/>
                    <a:pt x="242" y="39"/>
                  </a:cubicBezTo>
                  <a:cubicBezTo>
                    <a:pt x="242" y="25"/>
                    <a:pt x="239" y="12"/>
                    <a:pt x="2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12"/>
                    <a:pt x="0" y="25"/>
                    <a:pt x="0" y="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4" name="Freeform 50">
              <a:extLst>
                <a:ext uri="{FF2B5EF4-FFF2-40B4-BE49-F238E27FC236}">
                  <a16:creationId xmlns:a16="http://schemas.microsoft.com/office/drawing/2014/main" id="{B2018D2A-0EE3-8AAB-F89F-0CA766F7C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9167" y="2442060"/>
              <a:ext cx="5997353" cy="2120461"/>
            </a:xfrm>
            <a:custGeom>
              <a:avLst/>
              <a:gdLst>
                <a:gd name="T0" fmla="*/ 229 w 229"/>
                <a:gd name="T1" fmla="*/ 81 h 81"/>
                <a:gd name="T2" fmla="*/ 115 w 229"/>
                <a:gd name="T3" fmla="*/ 0 h 81"/>
                <a:gd name="T4" fmla="*/ 0 w 229"/>
                <a:gd name="T5" fmla="*/ 81 h 81"/>
                <a:gd name="T6" fmla="*/ 229 w 229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81">
                  <a:moveTo>
                    <a:pt x="229" y="81"/>
                  </a:moveTo>
                  <a:cubicBezTo>
                    <a:pt x="213" y="34"/>
                    <a:pt x="168" y="0"/>
                    <a:pt x="115" y="0"/>
                  </a:cubicBezTo>
                  <a:cubicBezTo>
                    <a:pt x="62" y="0"/>
                    <a:pt x="17" y="34"/>
                    <a:pt x="0" y="81"/>
                  </a:cubicBezTo>
                  <a:lnTo>
                    <a:pt x="229" y="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5" name="Freeform 51">
              <a:extLst>
                <a:ext uri="{FF2B5EF4-FFF2-40B4-BE49-F238E27FC236}">
                  <a16:creationId xmlns:a16="http://schemas.microsoft.com/office/drawing/2014/main" id="{A05A045B-22D6-3597-2597-45FC842EC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9887" y="8131809"/>
              <a:ext cx="4137173" cy="1701829"/>
            </a:xfrm>
            <a:custGeom>
              <a:avLst/>
              <a:gdLst>
                <a:gd name="T0" fmla="*/ 0 w 158"/>
                <a:gd name="T1" fmla="*/ 0 h 65"/>
                <a:gd name="T2" fmla="*/ 11 w 158"/>
                <a:gd name="T3" fmla="*/ 46 h 65"/>
                <a:gd name="T4" fmla="*/ 30 w 158"/>
                <a:gd name="T5" fmla="*/ 65 h 65"/>
                <a:gd name="T6" fmla="*/ 127 w 158"/>
                <a:gd name="T7" fmla="*/ 65 h 65"/>
                <a:gd name="T8" fmla="*/ 146 w 158"/>
                <a:gd name="T9" fmla="*/ 46 h 65"/>
                <a:gd name="T10" fmla="*/ 158 w 158"/>
                <a:gd name="T11" fmla="*/ 0 h 65"/>
                <a:gd name="T12" fmla="*/ 0 w 158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65">
                  <a:moveTo>
                    <a:pt x="0" y="0"/>
                  </a:moveTo>
                  <a:cubicBezTo>
                    <a:pt x="6" y="11"/>
                    <a:pt x="11" y="27"/>
                    <a:pt x="11" y="46"/>
                  </a:cubicBezTo>
                  <a:cubicBezTo>
                    <a:pt x="11" y="56"/>
                    <a:pt x="20" y="65"/>
                    <a:pt x="30" y="65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138" y="65"/>
                    <a:pt x="146" y="56"/>
                    <a:pt x="146" y="46"/>
                  </a:cubicBezTo>
                  <a:cubicBezTo>
                    <a:pt x="146" y="27"/>
                    <a:pt x="152" y="11"/>
                    <a:pt x="15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6" name="Freeform 52">
              <a:extLst>
                <a:ext uri="{FF2B5EF4-FFF2-40B4-BE49-F238E27FC236}">
                  <a16:creationId xmlns:a16="http://schemas.microsoft.com/office/drawing/2014/main" id="{8DF57B54-637C-5CD2-3008-F4FAFBAED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790" y="6324412"/>
              <a:ext cx="6153885" cy="1807397"/>
            </a:xfrm>
            <a:custGeom>
              <a:avLst/>
              <a:gdLst>
                <a:gd name="T0" fmla="*/ 0 w 235"/>
                <a:gd name="T1" fmla="*/ 0 h 69"/>
                <a:gd name="T2" fmla="*/ 23 w 235"/>
                <a:gd name="T3" fmla="*/ 46 h 69"/>
                <a:gd name="T4" fmla="*/ 23 w 235"/>
                <a:gd name="T5" fmla="*/ 46 h 69"/>
                <a:gd name="T6" fmla="*/ 23 w 235"/>
                <a:gd name="T7" fmla="*/ 46 h 69"/>
                <a:gd name="T8" fmla="*/ 29 w 235"/>
                <a:gd name="T9" fmla="*/ 52 h 69"/>
                <a:gd name="T10" fmla="*/ 39 w 235"/>
                <a:gd name="T11" fmla="*/ 69 h 69"/>
                <a:gd name="T12" fmla="*/ 197 w 235"/>
                <a:gd name="T13" fmla="*/ 69 h 69"/>
                <a:gd name="T14" fmla="*/ 207 w 235"/>
                <a:gd name="T15" fmla="*/ 52 h 69"/>
                <a:gd name="T16" fmla="*/ 213 w 235"/>
                <a:gd name="T17" fmla="*/ 46 h 69"/>
                <a:gd name="T18" fmla="*/ 213 w 235"/>
                <a:gd name="T19" fmla="*/ 46 h 69"/>
                <a:gd name="T20" fmla="*/ 213 w 235"/>
                <a:gd name="T21" fmla="*/ 46 h 69"/>
                <a:gd name="T22" fmla="*/ 235 w 235"/>
                <a:gd name="T23" fmla="*/ 0 h 69"/>
                <a:gd name="T24" fmla="*/ 0 w 235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5" h="69">
                  <a:moveTo>
                    <a:pt x="0" y="0"/>
                  </a:moveTo>
                  <a:cubicBezTo>
                    <a:pt x="5" y="17"/>
                    <a:pt x="12" y="33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5" y="48"/>
                    <a:pt x="27" y="50"/>
                    <a:pt x="29" y="52"/>
                  </a:cubicBezTo>
                  <a:cubicBezTo>
                    <a:pt x="32" y="56"/>
                    <a:pt x="35" y="62"/>
                    <a:pt x="39" y="69"/>
                  </a:cubicBezTo>
                  <a:cubicBezTo>
                    <a:pt x="197" y="69"/>
                    <a:pt x="197" y="69"/>
                    <a:pt x="197" y="69"/>
                  </a:cubicBezTo>
                  <a:cubicBezTo>
                    <a:pt x="200" y="62"/>
                    <a:pt x="204" y="56"/>
                    <a:pt x="207" y="52"/>
                  </a:cubicBezTo>
                  <a:cubicBezTo>
                    <a:pt x="209" y="50"/>
                    <a:pt x="211" y="48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23" y="33"/>
                    <a:pt x="231" y="17"/>
                    <a:pt x="23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pic>
          <p:nvPicPr>
            <p:cNvPr id="117" name="Picture 3" descr="G:\ \z\1\2-1.png">
              <a:extLst>
                <a:ext uri="{FF2B5EF4-FFF2-40B4-BE49-F238E27FC236}">
                  <a16:creationId xmlns:a16="http://schemas.microsoft.com/office/drawing/2014/main" id="{D67AD603-DC02-BF15-BD27-6E9809CB3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630" y="9780980"/>
              <a:ext cx="3278203" cy="3173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8" name="TextBox 26">
            <a:extLst>
              <a:ext uri="{FF2B5EF4-FFF2-40B4-BE49-F238E27FC236}">
                <a16:creationId xmlns:a16="http://schemas.microsoft.com/office/drawing/2014/main" id="{9DBD0711-EB92-E4F7-4F11-D83B1553413A}"/>
              </a:ext>
            </a:extLst>
          </p:cNvPr>
          <p:cNvSpPr txBox="1"/>
          <p:nvPr/>
        </p:nvSpPr>
        <p:spPr>
          <a:xfrm>
            <a:off x="3327421" y="2598362"/>
            <a:ext cx="6062808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Inovacija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proizvoda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dizajn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novih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poboljšanje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postojećih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proizvoda</a:t>
            </a:r>
            <a:endParaRPr lang="it-IT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19" name="TextBox 41">
            <a:extLst>
              <a:ext uri="{FF2B5EF4-FFF2-40B4-BE49-F238E27FC236}">
                <a16:creationId xmlns:a16="http://schemas.microsoft.com/office/drawing/2014/main" id="{C2E18913-E63B-223A-0B0B-CDA058C34ED4}"/>
              </a:ext>
            </a:extLst>
          </p:cNvPr>
          <p:cNvSpPr txBox="1"/>
          <p:nvPr/>
        </p:nvSpPr>
        <p:spPr>
          <a:xfrm>
            <a:off x="3588830" y="3242264"/>
            <a:ext cx="6384869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Inovacija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procesa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razvijanje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novih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unapređenje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postojećih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načina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proizvodnje</a:t>
            </a:r>
            <a:endParaRPr lang="it-IT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20" name="TextBox 43">
            <a:extLst>
              <a:ext uri="{FF2B5EF4-FFF2-40B4-BE49-F238E27FC236}">
                <a16:creationId xmlns:a16="http://schemas.microsoft.com/office/drawing/2014/main" id="{D8F92E8B-FF85-D5DC-F9DB-7C02C26EE2CC}"/>
              </a:ext>
            </a:extLst>
          </p:cNvPr>
          <p:cNvSpPr txBox="1"/>
          <p:nvPr/>
        </p:nvSpPr>
        <p:spPr>
          <a:xfrm>
            <a:off x="3378011" y="3904024"/>
            <a:ext cx="7161289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Inovacija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poslovnog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modela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stvaranje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novih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unapređenje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postojećih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poslovnih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modela</a:t>
            </a:r>
            <a:endParaRPr lang="it-IT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21" name="TextBox 55">
            <a:extLst>
              <a:ext uri="{FF2B5EF4-FFF2-40B4-BE49-F238E27FC236}">
                <a16:creationId xmlns:a16="http://schemas.microsoft.com/office/drawing/2014/main" id="{56C6FFBA-C5D3-F9B6-3644-FFD887A95249}"/>
              </a:ext>
            </a:extLst>
          </p:cNvPr>
          <p:cNvSpPr txBox="1"/>
          <p:nvPr/>
        </p:nvSpPr>
        <p:spPr>
          <a:xfrm>
            <a:off x="3065433" y="4483701"/>
            <a:ext cx="6304886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Organizacijska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inovacija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osmišljavanje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nove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unapređenje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postojeće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organizacijske</a:t>
            </a:r>
            <a:r>
              <a:rPr lang="en-US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strukture</a:t>
            </a:r>
            <a:endParaRPr lang="it-IT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27" name="Freeform 22">
            <a:extLst>
              <a:ext uri="{FF2B5EF4-FFF2-40B4-BE49-F238E27FC236}">
                <a16:creationId xmlns:a16="http://schemas.microsoft.com/office/drawing/2014/main" id="{A2A69470-C16A-E794-94C7-A8774523692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941408" y="3983611"/>
            <a:ext cx="625455" cy="455023"/>
          </a:xfrm>
          <a:custGeom>
            <a:avLst/>
            <a:gdLst>
              <a:gd name="T0" fmla="*/ 160 w 176"/>
              <a:gd name="T1" fmla="*/ 101 h 128"/>
              <a:gd name="T2" fmla="*/ 176 w 176"/>
              <a:gd name="T3" fmla="*/ 29 h 128"/>
              <a:gd name="T4" fmla="*/ 172 w 176"/>
              <a:gd name="T5" fmla="*/ 24 h 128"/>
              <a:gd name="T6" fmla="*/ 38 w 176"/>
              <a:gd name="T7" fmla="*/ 3 h 128"/>
              <a:gd name="T8" fmla="*/ 34 w 176"/>
              <a:gd name="T9" fmla="*/ 0 h 128"/>
              <a:gd name="T10" fmla="*/ 0 w 176"/>
              <a:gd name="T11" fmla="*/ 4 h 128"/>
              <a:gd name="T12" fmla="*/ 31 w 176"/>
              <a:gd name="T13" fmla="*/ 8 h 128"/>
              <a:gd name="T14" fmla="*/ 56 w 176"/>
              <a:gd name="T15" fmla="*/ 101 h 128"/>
              <a:gd name="T16" fmla="*/ 56 w 176"/>
              <a:gd name="T17" fmla="*/ 112 h 128"/>
              <a:gd name="T18" fmla="*/ 88 w 176"/>
              <a:gd name="T19" fmla="*/ 112 h 128"/>
              <a:gd name="T20" fmla="*/ 130 w 176"/>
              <a:gd name="T21" fmla="*/ 104 h 128"/>
              <a:gd name="T22" fmla="*/ 144 w 176"/>
              <a:gd name="T23" fmla="*/ 128 h 128"/>
              <a:gd name="T24" fmla="*/ 158 w 176"/>
              <a:gd name="T25" fmla="*/ 104 h 128"/>
              <a:gd name="T26" fmla="*/ 144 w 176"/>
              <a:gd name="T27" fmla="*/ 32 h 128"/>
              <a:gd name="T28" fmla="*/ 163 w 176"/>
              <a:gd name="T29" fmla="*/ 48 h 128"/>
              <a:gd name="T30" fmla="*/ 144 w 176"/>
              <a:gd name="T31" fmla="*/ 32 h 128"/>
              <a:gd name="T32" fmla="*/ 72 w 176"/>
              <a:gd name="T33" fmla="*/ 32 h 128"/>
              <a:gd name="T34" fmla="*/ 50 w 176"/>
              <a:gd name="T35" fmla="*/ 48 h 128"/>
              <a:gd name="T36" fmla="*/ 57 w 176"/>
              <a:gd name="T37" fmla="*/ 72 h 128"/>
              <a:gd name="T38" fmla="*/ 75 w 176"/>
              <a:gd name="T39" fmla="*/ 56 h 128"/>
              <a:gd name="T40" fmla="*/ 57 w 176"/>
              <a:gd name="T41" fmla="*/ 72 h 128"/>
              <a:gd name="T42" fmla="*/ 78 w 176"/>
              <a:gd name="T43" fmla="*/ 80 h 128"/>
              <a:gd name="T44" fmla="*/ 63 w 176"/>
              <a:gd name="T45" fmla="*/ 96 h 128"/>
              <a:gd name="T46" fmla="*/ 72 w 176"/>
              <a:gd name="T47" fmla="*/ 120 h 128"/>
              <a:gd name="T48" fmla="*/ 72 w 176"/>
              <a:gd name="T49" fmla="*/ 104 h 128"/>
              <a:gd name="T50" fmla="*/ 72 w 176"/>
              <a:gd name="T51" fmla="*/ 120 h 128"/>
              <a:gd name="T52" fmla="*/ 88 w 176"/>
              <a:gd name="T53" fmla="*/ 96 h 128"/>
              <a:gd name="T54" fmla="*/ 104 w 176"/>
              <a:gd name="T55" fmla="*/ 80 h 128"/>
              <a:gd name="T56" fmla="*/ 104 w 176"/>
              <a:gd name="T57" fmla="*/ 72 h 128"/>
              <a:gd name="T58" fmla="*/ 83 w 176"/>
              <a:gd name="T59" fmla="*/ 56 h 128"/>
              <a:gd name="T60" fmla="*/ 104 w 176"/>
              <a:gd name="T61" fmla="*/ 72 h 128"/>
              <a:gd name="T62" fmla="*/ 82 w 176"/>
              <a:gd name="T63" fmla="*/ 48 h 128"/>
              <a:gd name="T64" fmla="*/ 104 w 176"/>
              <a:gd name="T65" fmla="*/ 32 h 128"/>
              <a:gd name="T66" fmla="*/ 128 w 176"/>
              <a:gd name="T67" fmla="*/ 96 h 128"/>
              <a:gd name="T68" fmla="*/ 112 w 176"/>
              <a:gd name="T69" fmla="*/ 80 h 128"/>
              <a:gd name="T70" fmla="*/ 128 w 176"/>
              <a:gd name="T71" fmla="*/ 96 h 128"/>
              <a:gd name="T72" fmla="*/ 112 w 176"/>
              <a:gd name="T73" fmla="*/ 72 h 128"/>
              <a:gd name="T74" fmla="*/ 133 w 176"/>
              <a:gd name="T75" fmla="*/ 56 h 128"/>
              <a:gd name="T76" fmla="*/ 134 w 176"/>
              <a:gd name="T77" fmla="*/ 48 h 128"/>
              <a:gd name="T78" fmla="*/ 112 w 176"/>
              <a:gd name="T79" fmla="*/ 32 h 128"/>
              <a:gd name="T80" fmla="*/ 134 w 176"/>
              <a:gd name="T81" fmla="*/ 48 h 128"/>
              <a:gd name="T82" fmla="*/ 136 w 176"/>
              <a:gd name="T83" fmla="*/ 112 h 128"/>
              <a:gd name="T84" fmla="*/ 152 w 176"/>
              <a:gd name="T85" fmla="*/ 112 h 128"/>
              <a:gd name="T86" fmla="*/ 153 w 176"/>
              <a:gd name="T87" fmla="*/ 96 h 128"/>
              <a:gd name="T88" fmla="*/ 138 w 176"/>
              <a:gd name="T89" fmla="*/ 80 h 128"/>
              <a:gd name="T90" fmla="*/ 153 w 176"/>
              <a:gd name="T91" fmla="*/ 96 h 128"/>
              <a:gd name="T92" fmla="*/ 141 w 176"/>
              <a:gd name="T93" fmla="*/ 56 h 128"/>
              <a:gd name="T94" fmla="*/ 158 w 176"/>
              <a:gd name="T95" fmla="*/ 7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28">
                <a:moveTo>
                  <a:pt x="160" y="101"/>
                </a:moveTo>
                <a:cubicBezTo>
                  <a:pt x="160" y="101"/>
                  <a:pt x="160" y="101"/>
                  <a:pt x="160" y="101"/>
                </a:cubicBezTo>
                <a:cubicBezTo>
                  <a:pt x="176" y="29"/>
                  <a:pt x="176" y="29"/>
                  <a:pt x="176" y="29"/>
                </a:cubicBezTo>
                <a:cubicBezTo>
                  <a:pt x="176" y="29"/>
                  <a:pt x="176" y="29"/>
                  <a:pt x="176" y="29"/>
                </a:cubicBezTo>
                <a:cubicBezTo>
                  <a:pt x="176" y="29"/>
                  <a:pt x="176" y="28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1"/>
                  <a:pt x="36" y="0"/>
                  <a:pt x="34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6"/>
                  <a:pt x="2" y="8"/>
                  <a:pt x="4" y="8"/>
                </a:cubicBezTo>
                <a:cubicBezTo>
                  <a:pt x="31" y="8"/>
                  <a:pt x="31" y="8"/>
                  <a:pt x="31" y="8"/>
                </a:cubicBezTo>
                <a:cubicBezTo>
                  <a:pt x="56" y="101"/>
                  <a:pt x="56" y="101"/>
                  <a:pt x="56" y="101"/>
                </a:cubicBezTo>
                <a:cubicBezTo>
                  <a:pt x="56" y="101"/>
                  <a:pt x="56" y="101"/>
                  <a:pt x="56" y="101"/>
                </a:cubicBezTo>
                <a:cubicBezTo>
                  <a:pt x="57" y="102"/>
                  <a:pt x="57" y="103"/>
                  <a:pt x="58" y="104"/>
                </a:cubicBezTo>
                <a:cubicBezTo>
                  <a:pt x="57" y="106"/>
                  <a:pt x="56" y="109"/>
                  <a:pt x="56" y="112"/>
                </a:cubicBezTo>
                <a:cubicBezTo>
                  <a:pt x="56" y="121"/>
                  <a:pt x="63" y="128"/>
                  <a:pt x="72" y="128"/>
                </a:cubicBezTo>
                <a:cubicBezTo>
                  <a:pt x="81" y="128"/>
                  <a:pt x="88" y="121"/>
                  <a:pt x="88" y="112"/>
                </a:cubicBezTo>
                <a:cubicBezTo>
                  <a:pt x="88" y="109"/>
                  <a:pt x="87" y="106"/>
                  <a:pt x="86" y="104"/>
                </a:cubicBezTo>
                <a:cubicBezTo>
                  <a:pt x="130" y="104"/>
                  <a:pt x="130" y="104"/>
                  <a:pt x="130" y="104"/>
                </a:cubicBezTo>
                <a:cubicBezTo>
                  <a:pt x="129" y="106"/>
                  <a:pt x="128" y="109"/>
                  <a:pt x="128" y="112"/>
                </a:cubicBezTo>
                <a:cubicBezTo>
                  <a:pt x="128" y="121"/>
                  <a:pt x="135" y="128"/>
                  <a:pt x="144" y="128"/>
                </a:cubicBezTo>
                <a:cubicBezTo>
                  <a:pt x="153" y="128"/>
                  <a:pt x="160" y="121"/>
                  <a:pt x="160" y="112"/>
                </a:cubicBezTo>
                <a:cubicBezTo>
                  <a:pt x="160" y="109"/>
                  <a:pt x="159" y="106"/>
                  <a:pt x="158" y="104"/>
                </a:cubicBezTo>
                <a:cubicBezTo>
                  <a:pt x="159" y="103"/>
                  <a:pt x="160" y="102"/>
                  <a:pt x="160" y="101"/>
                </a:cubicBezTo>
                <a:moveTo>
                  <a:pt x="144" y="32"/>
                </a:moveTo>
                <a:cubicBezTo>
                  <a:pt x="167" y="32"/>
                  <a:pt x="167" y="32"/>
                  <a:pt x="167" y="32"/>
                </a:cubicBezTo>
                <a:cubicBezTo>
                  <a:pt x="163" y="48"/>
                  <a:pt x="163" y="48"/>
                  <a:pt x="163" y="48"/>
                </a:cubicBezTo>
                <a:cubicBezTo>
                  <a:pt x="142" y="48"/>
                  <a:pt x="142" y="48"/>
                  <a:pt x="142" y="48"/>
                </a:cubicBezTo>
                <a:lnTo>
                  <a:pt x="144" y="32"/>
                </a:lnTo>
                <a:close/>
                <a:moveTo>
                  <a:pt x="46" y="32"/>
                </a:moveTo>
                <a:cubicBezTo>
                  <a:pt x="72" y="32"/>
                  <a:pt x="72" y="32"/>
                  <a:pt x="72" y="32"/>
                </a:cubicBezTo>
                <a:cubicBezTo>
                  <a:pt x="74" y="48"/>
                  <a:pt x="74" y="48"/>
                  <a:pt x="74" y="48"/>
                </a:cubicBezTo>
                <a:cubicBezTo>
                  <a:pt x="50" y="48"/>
                  <a:pt x="50" y="48"/>
                  <a:pt x="50" y="48"/>
                </a:cubicBezTo>
                <a:lnTo>
                  <a:pt x="46" y="32"/>
                </a:lnTo>
                <a:close/>
                <a:moveTo>
                  <a:pt x="57" y="72"/>
                </a:moveTo>
                <a:cubicBezTo>
                  <a:pt x="52" y="56"/>
                  <a:pt x="52" y="56"/>
                  <a:pt x="52" y="56"/>
                </a:cubicBezTo>
                <a:cubicBezTo>
                  <a:pt x="75" y="56"/>
                  <a:pt x="75" y="56"/>
                  <a:pt x="75" y="56"/>
                </a:cubicBezTo>
                <a:cubicBezTo>
                  <a:pt x="77" y="72"/>
                  <a:pt x="77" y="72"/>
                  <a:pt x="77" y="72"/>
                </a:cubicBezTo>
                <a:lnTo>
                  <a:pt x="57" y="72"/>
                </a:lnTo>
                <a:close/>
                <a:moveTo>
                  <a:pt x="59" y="80"/>
                </a:moveTo>
                <a:cubicBezTo>
                  <a:pt x="78" y="80"/>
                  <a:pt x="78" y="80"/>
                  <a:pt x="78" y="80"/>
                </a:cubicBezTo>
                <a:cubicBezTo>
                  <a:pt x="80" y="96"/>
                  <a:pt x="80" y="96"/>
                  <a:pt x="80" y="96"/>
                </a:cubicBezTo>
                <a:cubicBezTo>
                  <a:pt x="63" y="96"/>
                  <a:pt x="63" y="96"/>
                  <a:pt x="63" y="96"/>
                </a:cubicBezTo>
                <a:lnTo>
                  <a:pt x="59" y="80"/>
                </a:lnTo>
                <a:close/>
                <a:moveTo>
                  <a:pt x="72" y="120"/>
                </a:moveTo>
                <a:cubicBezTo>
                  <a:pt x="68" y="120"/>
                  <a:pt x="64" y="116"/>
                  <a:pt x="64" y="112"/>
                </a:cubicBezTo>
                <a:cubicBezTo>
                  <a:pt x="64" y="108"/>
                  <a:pt x="68" y="104"/>
                  <a:pt x="72" y="104"/>
                </a:cubicBezTo>
                <a:cubicBezTo>
                  <a:pt x="76" y="104"/>
                  <a:pt x="80" y="108"/>
                  <a:pt x="80" y="112"/>
                </a:cubicBezTo>
                <a:cubicBezTo>
                  <a:pt x="80" y="116"/>
                  <a:pt x="76" y="120"/>
                  <a:pt x="72" y="120"/>
                </a:cubicBezTo>
                <a:moveTo>
                  <a:pt x="104" y="96"/>
                </a:moveTo>
                <a:cubicBezTo>
                  <a:pt x="88" y="96"/>
                  <a:pt x="88" y="96"/>
                  <a:pt x="88" y="96"/>
                </a:cubicBezTo>
                <a:cubicBezTo>
                  <a:pt x="86" y="80"/>
                  <a:pt x="86" y="80"/>
                  <a:pt x="86" y="80"/>
                </a:cubicBezTo>
                <a:cubicBezTo>
                  <a:pt x="104" y="80"/>
                  <a:pt x="104" y="80"/>
                  <a:pt x="104" y="80"/>
                </a:cubicBezTo>
                <a:lnTo>
                  <a:pt x="104" y="96"/>
                </a:lnTo>
                <a:close/>
                <a:moveTo>
                  <a:pt x="104" y="72"/>
                </a:moveTo>
                <a:cubicBezTo>
                  <a:pt x="85" y="72"/>
                  <a:pt x="85" y="72"/>
                  <a:pt x="85" y="72"/>
                </a:cubicBezTo>
                <a:cubicBezTo>
                  <a:pt x="83" y="56"/>
                  <a:pt x="83" y="56"/>
                  <a:pt x="83" y="56"/>
                </a:cubicBezTo>
                <a:cubicBezTo>
                  <a:pt x="104" y="56"/>
                  <a:pt x="104" y="56"/>
                  <a:pt x="104" y="56"/>
                </a:cubicBezTo>
                <a:lnTo>
                  <a:pt x="104" y="72"/>
                </a:lnTo>
                <a:close/>
                <a:moveTo>
                  <a:pt x="104" y="48"/>
                </a:moveTo>
                <a:cubicBezTo>
                  <a:pt x="82" y="48"/>
                  <a:pt x="82" y="48"/>
                  <a:pt x="82" y="48"/>
                </a:cubicBezTo>
                <a:cubicBezTo>
                  <a:pt x="80" y="32"/>
                  <a:pt x="80" y="32"/>
                  <a:pt x="80" y="32"/>
                </a:cubicBezTo>
                <a:cubicBezTo>
                  <a:pt x="104" y="32"/>
                  <a:pt x="104" y="32"/>
                  <a:pt x="104" y="32"/>
                </a:cubicBezTo>
                <a:lnTo>
                  <a:pt x="104" y="48"/>
                </a:lnTo>
                <a:close/>
                <a:moveTo>
                  <a:pt x="128" y="96"/>
                </a:moveTo>
                <a:cubicBezTo>
                  <a:pt x="112" y="96"/>
                  <a:pt x="112" y="96"/>
                  <a:pt x="112" y="96"/>
                </a:cubicBezTo>
                <a:cubicBezTo>
                  <a:pt x="112" y="80"/>
                  <a:pt x="112" y="80"/>
                  <a:pt x="112" y="80"/>
                </a:cubicBezTo>
                <a:cubicBezTo>
                  <a:pt x="130" y="80"/>
                  <a:pt x="130" y="80"/>
                  <a:pt x="130" y="80"/>
                </a:cubicBezTo>
                <a:lnTo>
                  <a:pt x="128" y="96"/>
                </a:lnTo>
                <a:close/>
                <a:moveTo>
                  <a:pt x="131" y="72"/>
                </a:moveTo>
                <a:cubicBezTo>
                  <a:pt x="112" y="72"/>
                  <a:pt x="112" y="72"/>
                  <a:pt x="112" y="72"/>
                </a:cubicBezTo>
                <a:cubicBezTo>
                  <a:pt x="112" y="56"/>
                  <a:pt x="112" y="56"/>
                  <a:pt x="112" y="56"/>
                </a:cubicBezTo>
                <a:cubicBezTo>
                  <a:pt x="133" y="56"/>
                  <a:pt x="133" y="56"/>
                  <a:pt x="133" y="56"/>
                </a:cubicBezTo>
                <a:lnTo>
                  <a:pt x="131" y="72"/>
                </a:lnTo>
                <a:close/>
                <a:moveTo>
                  <a:pt x="134" y="48"/>
                </a:moveTo>
                <a:cubicBezTo>
                  <a:pt x="112" y="48"/>
                  <a:pt x="112" y="48"/>
                  <a:pt x="112" y="48"/>
                </a:cubicBezTo>
                <a:cubicBezTo>
                  <a:pt x="112" y="32"/>
                  <a:pt x="112" y="32"/>
                  <a:pt x="112" y="32"/>
                </a:cubicBezTo>
                <a:cubicBezTo>
                  <a:pt x="136" y="32"/>
                  <a:pt x="136" y="32"/>
                  <a:pt x="136" y="32"/>
                </a:cubicBezTo>
                <a:lnTo>
                  <a:pt x="134" y="48"/>
                </a:lnTo>
                <a:close/>
                <a:moveTo>
                  <a:pt x="144" y="120"/>
                </a:moveTo>
                <a:cubicBezTo>
                  <a:pt x="140" y="120"/>
                  <a:pt x="136" y="116"/>
                  <a:pt x="136" y="112"/>
                </a:cubicBezTo>
                <a:cubicBezTo>
                  <a:pt x="136" y="108"/>
                  <a:pt x="140" y="104"/>
                  <a:pt x="144" y="104"/>
                </a:cubicBezTo>
                <a:cubicBezTo>
                  <a:pt x="148" y="104"/>
                  <a:pt x="152" y="108"/>
                  <a:pt x="152" y="112"/>
                </a:cubicBezTo>
                <a:cubicBezTo>
                  <a:pt x="152" y="116"/>
                  <a:pt x="148" y="120"/>
                  <a:pt x="144" y="120"/>
                </a:cubicBezTo>
                <a:moveTo>
                  <a:pt x="153" y="96"/>
                </a:moveTo>
                <a:cubicBezTo>
                  <a:pt x="136" y="96"/>
                  <a:pt x="136" y="96"/>
                  <a:pt x="136" y="96"/>
                </a:cubicBezTo>
                <a:cubicBezTo>
                  <a:pt x="138" y="80"/>
                  <a:pt x="138" y="80"/>
                  <a:pt x="138" y="80"/>
                </a:cubicBezTo>
                <a:cubicBezTo>
                  <a:pt x="156" y="80"/>
                  <a:pt x="156" y="80"/>
                  <a:pt x="156" y="80"/>
                </a:cubicBezTo>
                <a:lnTo>
                  <a:pt x="153" y="96"/>
                </a:lnTo>
                <a:close/>
                <a:moveTo>
                  <a:pt x="139" y="72"/>
                </a:moveTo>
                <a:cubicBezTo>
                  <a:pt x="141" y="56"/>
                  <a:pt x="141" y="56"/>
                  <a:pt x="141" y="56"/>
                </a:cubicBezTo>
                <a:cubicBezTo>
                  <a:pt x="162" y="56"/>
                  <a:pt x="162" y="56"/>
                  <a:pt x="162" y="56"/>
                </a:cubicBezTo>
                <a:cubicBezTo>
                  <a:pt x="158" y="72"/>
                  <a:pt x="158" y="72"/>
                  <a:pt x="158" y="72"/>
                </a:cubicBezTo>
                <a:lnTo>
                  <a:pt x="139" y="7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28" name="Freeform 28">
            <a:extLst>
              <a:ext uri="{FF2B5EF4-FFF2-40B4-BE49-F238E27FC236}">
                <a16:creationId xmlns:a16="http://schemas.microsoft.com/office/drawing/2014/main" id="{04984392-8299-4335-16D4-58A62B5C040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038834" y="3361077"/>
            <a:ext cx="481106" cy="481107"/>
          </a:xfrm>
          <a:custGeom>
            <a:avLst/>
            <a:gdLst>
              <a:gd name="T0" fmla="*/ 156 w 176"/>
              <a:gd name="T1" fmla="*/ 0 h 176"/>
              <a:gd name="T2" fmla="*/ 136 w 176"/>
              <a:gd name="T3" fmla="*/ 20 h 176"/>
              <a:gd name="T4" fmla="*/ 152 w 176"/>
              <a:gd name="T5" fmla="*/ 40 h 176"/>
              <a:gd name="T6" fmla="*/ 152 w 176"/>
              <a:gd name="T7" fmla="*/ 84 h 176"/>
              <a:gd name="T8" fmla="*/ 108 w 176"/>
              <a:gd name="T9" fmla="*/ 84 h 176"/>
              <a:gd name="T10" fmla="*/ 88 w 176"/>
              <a:gd name="T11" fmla="*/ 68 h 176"/>
              <a:gd name="T12" fmla="*/ 68 w 176"/>
              <a:gd name="T13" fmla="*/ 84 h 176"/>
              <a:gd name="T14" fmla="*/ 20 w 176"/>
              <a:gd name="T15" fmla="*/ 84 h 176"/>
              <a:gd name="T16" fmla="*/ 16 w 176"/>
              <a:gd name="T17" fmla="*/ 88 h 176"/>
              <a:gd name="T18" fmla="*/ 16 w 176"/>
              <a:gd name="T19" fmla="*/ 136 h 176"/>
              <a:gd name="T20" fmla="*/ 0 w 176"/>
              <a:gd name="T21" fmla="*/ 156 h 176"/>
              <a:gd name="T22" fmla="*/ 20 w 176"/>
              <a:gd name="T23" fmla="*/ 176 h 176"/>
              <a:gd name="T24" fmla="*/ 40 w 176"/>
              <a:gd name="T25" fmla="*/ 156 h 176"/>
              <a:gd name="T26" fmla="*/ 24 w 176"/>
              <a:gd name="T27" fmla="*/ 136 h 176"/>
              <a:gd name="T28" fmla="*/ 24 w 176"/>
              <a:gd name="T29" fmla="*/ 92 h 176"/>
              <a:gd name="T30" fmla="*/ 68 w 176"/>
              <a:gd name="T31" fmla="*/ 92 h 176"/>
              <a:gd name="T32" fmla="*/ 88 w 176"/>
              <a:gd name="T33" fmla="*/ 108 h 176"/>
              <a:gd name="T34" fmla="*/ 108 w 176"/>
              <a:gd name="T35" fmla="*/ 92 h 176"/>
              <a:gd name="T36" fmla="*/ 156 w 176"/>
              <a:gd name="T37" fmla="*/ 92 h 176"/>
              <a:gd name="T38" fmla="*/ 160 w 176"/>
              <a:gd name="T39" fmla="*/ 88 h 176"/>
              <a:gd name="T40" fmla="*/ 160 w 176"/>
              <a:gd name="T41" fmla="*/ 40 h 176"/>
              <a:gd name="T42" fmla="*/ 176 w 176"/>
              <a:gd name="T43" fmla="*/ 20 h 176"/>
              <a:gd name="T44" fmla="*/ 156 w 176"/>
              <a:gd name="T45" fmla="*/ 0 h 176"/>
              <a:gd name="T46" fmla="*/ 32 w 176"/>
              <a:gd name="T47" fmla="*/ 156 h 176"/>
              <a:gd name="T48" fmla="*/ 20 w 176"/>
              <a:gd name="T49" fmla="*/ 168 h 176"/>
              <a:gd name="T50" fmla="*/ 8 w 176"/>
              <a:gd name="T51" fmla="*/ 156 h 176"/>
              <a:gd name="T52" fmla="*/ 20 w 176"/>
              <a:gd name="T53" fmla="*/ 144 h 176"/>
              <a:gd name="T54" fmla="*/ 32 w 176"/>
              <a:gd name="T55" fmla="*/ 156 h 176"/>
              <a:gd name="T56" fmla="*/ 88 w 176"/>
              <a:gd name="T57" fmla="*/ 100 h 176"/>
              <a:gd name="T58" fmla="*/ 76 w 176"/>
              <a:gd name="T59" fmla="*/ 88 h 176"/>
              <a:gd name="T60" fmla="*/ 88 w 176"/>
              <a:gd name="T61" fmla="*/ 76 h 176"/>
              <a:gd name="T62" fmla="*/ 100 w 176"/>
              <a:gd name="T63" fmla="*/ 88 h 176"/>
              <a:gd name="T64" fmla="*/ 88 w 176"/>
              <a:gd name="T65" fmla="*/ 100 h 176"/>
              <a:gd name="T66" fmla="*/ 156 w 176"/>
              <a:gd name="T67" fmla="*/ 32 h 176"/>
              <a:gd name="T68" fmla="*/ 144 w 176"/>
              <a:gd name="T69" fmla="*/ 20 h 176"/>
              <a:gd name="T70" fmla="*/ 156 w 176"/>
              <a:gd name="T71" fmla="*/ 8 h 176"/>
              <a:gd name="T72" fmla="*/ 168 w 176"/>
              <a:gd name="T73" fmla="*/ 20 h 176"/>
              <a:gd name="T74" fmla="*/ 156 w 176"/>
              <a:gd name="T75" fmla="*/ 3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156" y="0"/>
                </a:moveTo>
                <a:cubicBezTo>
                  <a:pt x="145" y="0"/>
                  <a:pt x="136" y="9"/>
                  <a:pt x="136" y="20"/>
                </a:cubicBezTo>
                <a:cubicBezTo>
                  <a:pt x="136" y="30"/>
                  <a:pt x="143" y="38"/>
                  <a:pt x="152" y="40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6" y="75"/>
                  <a:pt x="98" y="68"/>
                  <a:pt x="88" y="68"/>
                </a:cubicBezTo>
                <a:cubicBezTo>
                  <a:pt x="78" y="68"/>
                  <a:pt x="70" y="75"/>
                  <a:pt x="68" y="84"/>
                </a:cubicBezTo>
                <a:cubicBezTo>
                  <a:pt x="20" y="84"/>
                  <a:pt x="20" y="84"/>
                  <a:pt x="20" y="84"/>
                </a:cubicBezTo>
                <a:cubicBezTo>
                  <a:pt x="18" y="84"/>
                  <a:pt x="16" y="86"/>
                  <a:pt x="16" y="88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7" y="138"/>
                  <a:pt x="0" y="146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1" y="176"/>
                  <a:pt x="40" y="167"/>
                  <a:pt x="40" y="156"/>
                </a:cubicBezTo>
                <a:cubicBezTo>
                  <a:pt x="40" y="146"/>
                  <a:pt x="33" y="138"/>
                  <a:pt x="24" y="136"/>
                </a:cubicBezTo>
                <a:cubicBezTo>
                  <a:pt x="24" y="92"/>
                  <a:pt x="24" y="92"/>
                  <a:pt x="24" y="92"/>
                </a:cubicBezTo>
                <a:cubicBezTo>
                  <a:pt x="68" y="92"/>
                  <a:pt x="68" y="92"/>
                  <a:pt x="68" y="92"/>
                </a:cubicBezTo>
                <a:cubicBezTo>
                  <a:pt x="70" y="101"/>
                  <a:pt x="78" y="108"/>
                  <a:pt x="88" y="108"/>
                </a:cubicBezTo>
                <a:cubicBezTo>
                  <a:pt x="98" y="108"/>
                  <a:pt x="106" y="101"/>
                  <a:pt x="108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58" y="92"/>
                  <a:pt x="160" y="90"/>
                  <a:pt x="160" y="88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9" y="38"/>
                  <a:pt x="176" y="30"/>
                  <a:pt x="176" y="20"/>
                </a:cubicBezTo>
                <a:cubicBezTo>
                  <a:pt x="176" y="9"/>
                  <a:pt x="167" y="0"/>
                  <a:pt x="156" y="0"/>
                </a:cubicBezTo>
                <a:moveTo>
                  <a:pt x="32" y="156"/>
                </a:moveTo>
                <a:cubicBezTo>
                  <a:pt x="32" y="163"/>
                  <a:pt x="27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27" y="144"/>
                  <a:pt x="32" y="149"/>
                  <a:pt x="32" y="156"/>
                </a:cubicBezTo>
                <a:moveTo>
                  <a:pt x="88" y="100"/>
                </a:moveTo>
                <a:cubicBezTo>
                  <a:pt x="81" y="100"/>
                  <a:pt x="76" y="95"/>
                  <a:pt x="76" y="88"/>
                </a:cubicBezTo>
                <a:cubicBezTo>
                  <a:pt x="76" y="81"/>
                  <a:pt x="81" y="76"/>
                  <a:pt x="88" y="76"/>
                </a:cubicBezTo>
                <a:cubicBezTo>
                  <a:pt x="95" y="76"/>
                  <a:pt x="100" y="81"/>
                  <a:pt x="100" y="88"/>
                </a:cubicBezTo>
                <a:cubicBezTo>
                  <a:pt x="100" y="95"/>
                  <a:pt x="95" y="100"/>
                  <a:pt x="88" y="100"/>
                </a:cubicBezTo>
                <a:moveTo>
                  <a:pt x="156" y="32"/>
                </a:moveTo>
                <a:cubicBezTo>
                  <a:pt x="149" y="32"/>
                  <a:pt x="144" y="27"/>
                  <a:pt x="144" y="20"/>
                </a:cubicBezTo>
                <a:cubicBezTo>
                  <a:pt x="144" y="13"/>
                  <a:pt x="149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7"/>
                  <a:pt x="163" y="32"/>
                  <a:pt x="156" y="3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grpSp>
        <p:nvGrpSpPr>
          <p:cNvPr id="129" name="Group 1086">
            <a:extLst>
              <a:ext uri="{FF2B5EF4-FFF2-40B4-BE49-F238E27FC236}">
                <a16:creationId xmlns:a16="http://schemas.microsoft.com/office/drawing/2014/main" id="{FCCB59DB-D246-1BAB-278B-4D3A5E91DE44}"/>
              </a:ext>
            </a:extLst>
          </p:cNvPr>
          <p:cNvGrpSpPr>
            <a:grpSpLocks noChangeAspect="1"/>
          </p:cNvGrpSpPr>
          <p:nvPr/>
        </p:nvGrpSpPr>
        <p:grpSpPr>
          <a:xfrm>
            <a:off x="2129889" y="4644461"/>
            <a:ext cx="338779" cy="418466"/>
            <a:chOff x="10379076" y="-47625"/>
            <a:chExt cx="1208087" cy="1492250"/>
          </a:xfrm>
          <a:solidFill>
            <a:schemeClr val="bg1"/>
          </a:solidFill>
        </p:grpSpPr>
        <p:sp>
          <p:nvSpPr>
            <p:cNvPr id="130" name="Freeform 59">
              <a:extLst>
                <a:ext uri="{FF2B5EF4-FFF2-40B4-BE49-F238E27FC236}">
                  <a16:creationId xmlns:a16="http://schemas.microsoft.com/office/drawing/2014/main" id="{21DC75B9-0B84-4464-D0A1-29AA0F1330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45763" y="627062"/>
              <a:ext cx="873125" cy="309563"/>
            </a:xfrm>
            <a:custGeom>
              <a:avLst/>
              <a:gdLst>
                <a:gd name="T0" fmla="*/ 69 w 917"/>
                <a:gd name="T1" fmla="*/ 194 h 325"/>
                <a:gd name="T2" fmla="*/ 849 w 917"/>
                <a:gd name="T3" fmla="*/ 194 h 325"/>
                <a:gd name="T4" fmla="*/ 849 w 917"/>
                <a:gd name="T5" fmla="*/ 325 h 325"/>
                <a:gd name="T6" fmla="*/ 917 w 917"/>
                <a:gd name="T7" fmla="*/ 325 h 325"/>
                <a:gd name="T8" fmla="*/ 917 w 917"/>
                <a:gd name="T9" fmla="*/ 160 h 325"/>
                <a:gd name="T10" fmla="*/ 883 w 917"/>
                <a:gd name="T11" fmla="*/ 125 h 325"/>
                <a:gd name="T12" fmla="*/ 493 w 917"/>
                <a:gd name="T13" fmla="*/ 125 h 325"/>
                <a:gd name="T14" fmla="*/ 493 w 917"/>
                <a:gd name="T15" fmla="*/ 0 h 325"/>
                <a:gd name="T16" fmla="*/ 424 w 917"/>
                <a:gd name="T17" fmla="*/ 0 h 325"/>
                <a:gd name="T18" fmla="*/ 424 w 917"/>
                <a:gd name="T19" fmla="*/ 125 h 325"/>
                <a:gd name="T20" fmla="*/ 34 w 917"/>
                <a:gd name="T21" fmla="*/ 125 h 325"/>
                <a:gd name="T22" fmla="*/ 0 w 917"/>
                <a:gd name="T23" fmla="*/ 160 h 325"/>
                <a:gd name="T24" fmla="*/ 0 w 917"/>
                <a:gd name="T25" fmla="*/ 320 h 325"/>
                <a:gd name="T26" fmla="*/ 69 w 917"/>
                <a:gd name="T27" fmla="*/ 320 h 325"/>
                <a:gd name="T28" fmla="*/ 69 w 917"/>
                <a:gd name="T29" fmla="*/ 194 h 325"/>
                <a:gd name="T30" fmla="*/ 69 w 917"/>
                <a:gd name="T31" fmla="*/ 194 h 325"/>
                <a:gd name="T32" fmla="*/ 69 w 917"/>
                <a:gd name="T33" fmla="*/ 19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7" h="325">
                  <a:moveTo>
                    <a:pt x="69" y="194"/>
                  </a:moveTo>
                  <a:cubicBezTo>
                    <a:pt x="849" y="194"/>
                    <a:pt x="849" y="194"/>
                    <a:pt x="849" y="194"/>
                  </a:cubicBezTo>
                  <a:cubicBezTo>
                    <a:pt x="849" y="325"/>
                    <a:pt x="849" y="325"/>
                    <a:pt x="849" y="325"/>
                  </a:cubicBezTo>
                  <a:cubicBezTo>
                    <a:pt x="917" y="325"/>
                    <a:pt x="917" y="325"/>
                    <a:pt x="917" y="325"/>
                  </a:cubicBezTo>
                  <a:cubicBezTo>
                    <a:pt x="917" y="160"/>
                    <a:pt x="917" y="160"/>
                    <a:pt x="917" y="160"/>
                  </a:cubicBezTo>
                  <a:cubicBezTo>
                    <a:pt x="917" y="141"/>
                    <a:pt x="902" y="125"/>
                    <a:pt x="883" y="125"/>
                  </a:cubicBezTo>
                  <a:cubicBezTo>
                    <a:pt x="493" y="125"/>
                    <a:pt x="493" y="125"/>
                    <a:pt x="493" y="125"/>
                  </a:cubicBezTo>
                  <a:cubicBezTo>
                    <a:pt x="493" y="0"/>
                    <a:pt x="493" y="0"/>
                    <a:pt x="493" y="0"/>
                  </a:cubicBezTo>
                  <a:cubicBezTo>
                    <a:pt x="424" y="0"/>
                    <a:pt x="424" y="0"/>
                    <a:pt x="424" y="0"/>
                  </a:cubicBezTo>
                  <a:cubicBezTo>
                    <a:pt x="424" y="125"/>
                    <a:pt x="424" y="125"/>
                    <a:pt x="424" y="125"/>
                  </a:cubicBezTo>
                  <a:cubicBezTo>
                    <a:pt x="34" y="125"/>
                    <a:pt x="34" y="125"/>
                    <a:pt x="34" y="125"/>
                  </a:cubicBezTo>
                  <a:cubicBezTo>
                    <a:pt x="16" y="125"/>
                    <a:pt x="0" y="141"/>
                    <a:pt x="0" y="16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69" y="320"/>
                    <a:pt x="69" y="320"/>
                    <a:pt x="69" y="320"/>
                  </a:cubicBezTo>
                  <a:lnTo>
                    <a:pt x="69" y="194"/>
                  </a:lnTo>
                  <a:close/>
                  <a:moveTo>
                    <a:pt x="69" y="194"/>
                  </a:moveTo>
                  <a:cubicBezTo>
                    <a:pt x="69" y="194"/>
                    <a:pt x="69" y="194"/>
                    <a:pt x="69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1" name="Freeform 60">
              <a:extLst>
                <a:ext uri="{FF2B5EF4-FFF2-40B4-BE49-F238E27FC236}">
                  <a16:creationId xmlns:a16="http://schemas.microsoft.com/office/drawing/2014/main" id="{B11AAB5C-6D60-6F44-BA37-C254FAC2F4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15626" y="317500"/>
              <a:ext cx="533400" cy="244475"/>
            </a:xfrm>
            <a:custGeom>
              <a:avLst/>
              <a:gdLst>
                <a:gd name="T0" fmla="*/ 280 w 560"/>
                <a:gd name="T1" fmla="*/ 256 h 256"/>
                <a:gd name="T2" fmla="*/ 557 w 560"/>
                <a:gd name="T3" fmla="*/ 256 h 256"/>
                <a:gd name="T4" fmla="*/ 485 w 560"/>
                <a:gd name="T5" fmla="*/ 52 h 256"/>
                <a:gd name="T6" fmla="*/ 377 w 560"/>
                <a:gd name="T7" fmla="*/ 0 h 256"/>
                <a:gd name="T8" fmla="*/ 325 w 560"/>
                <a:gd name="T9" fmla="*/ 165 h 256"/>
                <a:gd name="T10" fmla="*/ 318 w 560"/>
                <a:gd name="T11" fmla="*/ 187 h 256"/>
                <a:gd name="T12" fmla="*/ 294 w 560"/>
                <a:gd name="T13" fmla="*/ 121 h 256"/>
                <a:gd name="T14" fmla="*/ 280 w 560"/>
                <a:gd name="T15" fmla="*/ 43 h 256"/>
                <a:gd name="T16" fmla="*/ 280 w 560"/>
                <a:gd name="T17" fmla="*/ 43 h 256"/>
                <a:gd name="T18" fmla="*/ 266 w 560"/>
                <a:gd name="T19" fmla="*/ 121 h 256"/>
                <a:gd name="T20" fmla="*/ 242 w 560"/>
                <a:gd name="T21" fmla="*/ 187 h 256"/>
                <a:gd name="T22" fmla="*/ 235 w 560"/>
                <a:gd name="T23" fmla="*/ 165 h 256"/>
                <a:gd name="T24" fmla="*/ 183 w 560"/>
                <a:gd name="T25" fmla="*/ 0 h 256"/>
                <a:gd name="T26" fmla="*/ 75 w 560"/>
                <a:gd name="T27" fmla="*/ 52 h 256"/>
                <a:gd name="T28" fmla="*/ 4 w 560"/>
                <a:gd name="T29" fmla="*/ 256 h 256"/>
                <a:gd name="T30" fmla="*/ 280 w 560"/>
                <a:gd name="T31" fmla="*/ 256 h 256"/>
                <a:gd name="T32" fmla="*/ 280 w 560"/>
                <a:gd name="T33" fmla="*/ 256 h 256"/>
                <a:gd name="T34" fmla="*/ 280 w 560"/>
                <a:gd name="T35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0" h="256">
                  <a:moveTo>
                    <a:pt x="280" y="256"/>
                  </a:moveTo>
                  <a:cubicBezTo>
                    <a:pt x="557" y="256"/>
                    <a:pt x="557" y="256"/>
                    <a:pt x="557" y="256"/>
                  </a:cubicBezTo>
                  <a:cubicBezTo>
                    <a:pt x="555" y="141"/>
                    <a:pt x="560" y="79"/>
                    <a:pt x="485" y="52"/>
                  </a:cubicBezTo>
                  <a:cubicBezTo>
                    <a:pt x="417" y="26"/>
                    <a:pt x="377" y="0"/>
                    <a:pt x="377" y="0"/>
                  </a:cubicBezTo>
                  <a:cubicBezTo>
                    <a:pt x="325" y="165"/>
                    <a:pt x="325" y="165"/>
                    <a:pt x="325" y="165"/>
                  </a:cubicBezTo>
                  <a:cubicBezTo>
                    <a:pt x="318" y="187"/>
                    <a:pt x="318" y="187"/>
                    <a:pt x="318" y="187"/>
                  </a:cubicBezTo>
                  <a:cubicBezTo>
                    <a:pt x="294" y="121"/>
                    <a:pt x="294" y="121"/>
                    <a:pt x="294" y="121"/>
                  </a:cubicBezTo>
                  <a:cubicBezTo>
                    <a:pt x="348" y="46"/>
                    <a:pt x="290" y="43"/>
                    <a:pt x="280" y="43"/>
                  </a:cubicBezTo>
                  <a:cubicBezTo>
                    <a:pt x="280" y="43"/>
                    <a:pt x="280" y="43"/>
                    <a:pt x="280" y="43"/>
                  </a:cubicBezTo>
                  <a:cubicBezTo>
                    <a:pt x="270" y="43"/>
                    <a:pt x="212" y="46"/>
                    <a:pt x="266" y="121"/>
                  </a:cubicBezTo>
                  <a:cubicBezTo>
                    <a:pt x="242" y="187"/>
                    <a:pt x="242" y="187"/>
                    <a:pt x="242" y="187"/>
                  </a:cubicBezTo>
                  <a:cubicBezTo>
                    <a:pt x="235" y="165"/>
                    <a:pt x="235" y="165"/>
                    <a:pt x="235" y="16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3" y="0"/>
                    <a:pt x="142" y="27"/>
                    <a:pt x="75" y="52"/>
                  </a:cubicBezTo>
                  <a:cubicBezTo>
                    <a:pt x="0" y="79"/>
                    <a:pt x="5" y="140"/>
                    <a:pt x="4" y="256"/>
                  </a:cubicBezTo>
                  <a:lnTo>
                    <a:pt x="280" y="256"/>
                  </a:lnTo>
                  <a:close/>
                  <a:moveTo>
                    <a:pt x="280" y="256"/>
                  </a:moveTo>
                  <a:cubicBezTo>
                    <a:pt x="280" y="256"/>
                    <a:pt x="280" y="256"/>
                    <a:pt x="280" y="2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2" name="Freeform 61">
              <a:extLst>
                <a:ext uri="{FF2B5EF4-FFF2-40B4-BE49-F238E27FC236}">
                  <a16:creationId xmlns:a16="http://schemas.microsoft.com/office/drawing/2014/main" id="{B39ECB0A-B62B-B93A-F3EE-A51D0946B3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36276" y="-47625"/>
              <a:ext cx="292100" cy="373063"/>
            </a:xfrm>
            <a:custGeom>
              <a:avLst/>
              <a:gdLst>
                <a:gd name="T0" fmla="*/ 37 w 307"/>
                <a:gd name="T1" fmla="*/ 279 h 391"/>
                <a:gd name="T2" fmla="*/ 122 w 307"/>
                <a:gd name="T3" fmla="*/ 384 h 391"/>
                <a:gd name="T4" fmla="*/ 185 w 307"/>
                <a:gd name="T5" fmla="*/ 384 h 391"/>
                <a:gd name="T6" fmla="*/ 270 w 307"/>
                <a:gd name="T7" fmla="*/ 279 h 391"/>
                <a:gd name="T8" fmla="*/ 294 w 307"/>
                <a:gd name="T9" fmla="*/ 237 h 391"/>
                <a:gd name="T10" fmla="*/ 282 w 307"/>
                <a:gd name="T11" fmla="*/ 187 h 391"/>
                <a:gd name="T12" fmla="*/ 287 w 307"/>
                <a:gd name="T13" fmla="*/ 168 h 391"/>
                <a:gd name="T14" fmla="*/ 249 w 307"/>
                <a:gd name="T15" fmla="*/ 49 h 391"/>
                <a:gd name="T16" fmla="*/ 215 w 307"/>
                <a:gd name="T17" fmla="*/ 17 h 391"/>
                <a:gd name="T18" fmla="*/ 144 w 307"/>
                <a:gd name="T19" fmla="*/ 3 h 391"/>
                <a:gd name="T20" fmla="*/ 116 w 307"/>
                <a:gd name="T21" fmla="*/ 8 h 391"/>
                <a:gd name="T22" fmla="*/ 86 w 307"/>
                <a:gd name="T23" fmla="*/ 24 h 391"/>
                <a:gd name="T24" fmla="*/ 54 w 307"/>
                <a:gd name="T25" fmla="*/ 50 h 391"/>
                <a:gd name="T26" fmla="*/ 20 w 307"/>
                <a:gd name="T27" fmla="*/ 110 h 391"/>
                <a:gd name="T28" fmla="*/ 20 w 307"/>
                <a:gd name="T29" fmla="*/ 169 h 391"/>
                <a:gd name="T30" fmla="*/ 25 w 307"/>
                <a:gd name="T31" fmla="*/ 187 h 391"/>
                <a:gd name="T32" fmla="*/ 13 w 307"/>
                <a:gd name="T33" fmla="*/ 237 h 391"/>
                <a:gd name="T34" fmla="*/ 37 w 307"/>
                <a:gd name="T35" fmla="*/ 279 h 391"/>
                <a:gd name="T36" fmla="*/ 37 w 307"/>
                <a:gd name="T37" fmla="*/ 279 h 391"/>
                <a:gd name="T38" fmla="*/ 37 w 307"/>
                <a:gd name="T39" fmla="*/ 27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7" h="391">
                  <a:moveTo>
                    <a:pt x="37" y="279"/>
                  </a:moveTo>
                  <a:cubicBezTo>
                    <a:pt x="43" y="318"/>
                    <a:pt x="73" y="367"/>
                    <a:pt x="122" y="384"/>
                  </a:cubicBezTo>
                  <a:cubicBezTo>
                    <a:pt x="143" y="391"/>
                    <a:pt x="165" y="391"/>
                    <a:pt x="185" y="384"/>
                  </a:cubicBezTo>
                  <a:cubicBezTo>
                    <a:pt x="233" y="367"/>
                    <a:pt x="264" y="318"/>
                    <a:pt x="270" y="279"/>
                  </a:cubicBezTo>
                  <a:cubicBezTo>
                    <a:pt x="276" y="278"/>
                    <a:pt x="285" y="269"/>
                    <a:pt x="294" y="237"/>
                  </a:cubicBezTo>
                  <a:cubicBezTo>
                    <a:pt x="307" y="192"/>
                    <a:pt x="294" y="186"/>
                    <a:pt x="282" y="187"/>
                  </a:cubicBezTo>
                  <a:cubicBezTo>
                    <a:pt x="284" y="180"/>
                    <a:pt x="286" y="174"/>
                    <a:pt x="287" y="168"/>
                  </a:cubicBezTo>
                  <a:cubicBezTo>
                    <a:pt x="306" y="53"/>
                    <a:pt x="249" y="49"/>
                    <a:pt x="249" y="49"/>
                  </a:cubicBezTo>
                  <a:cubicBezTo>
                    <a:pt x="249" y="49"/>
                    <a:pt x="240" y="31"/>
                    <a:pt x="215" y="17"/>
                  </a:cubicBezTo>
                  <a:cubicBezTo>
                    <a:pt x="198" y="7"/>
                    <a:pt x="175" y="0"/>
                    <a:pt x="144" y="3"/>
                  </a:cubicBezTo>
                  <a:cubicBezTo>
                    <a:pt x="135" y="3"/>
                    <a:pt x="125" y="5"/>
                    <a:pt x="116" y="8"/>
                  </a:cubicBezTo>
                  <a:cubicBezTo>
                    <a:pt x="105" y="12"/>
                    <a:pt x="95" y="17"/>
                    <a:pt x="86" y="24"/>
                  </a:cubicBezTo>
                  <a:cubicBezTo>
                    <a:pt x="74" y="31"/>
                    <a:pt x="63" y="40"/>
                    <a:pt x="54" y="50"/>
                  </a:cubicBezTo>
                  <a:cubicBezTo>
                    <a:pt x="39" y="65"/>
                    <a:pt x="25" y="85"/>
                    <a:pt x="20" y="110"/>
                  </a:cubicBezTo>
                  <a:cubicBezTo>
                    <a:pt x="15" y="129"/>
                    <a:pt x="16" y="148"/>
                    <a:pt x="20" y="169"/>
                  </a:cubicBezTo>
                  <a:cubicBezTo>
                    <a:pt x="21" y="175"/>
                    <a:pt x="23" y="181"/>
                    <a:pt x="25" y="187"/>
                  </a:cubicBezTo>
                  <a:cubicBezTo>
                    <a:pt x="14" y="186"/>
                    <a:pt x="0" y="192"/>
                    <a:pt x="13" y="237"/>
                  </a:cubicBezTo>
                  <a:cubicBezTo>
                    <a:pt x="22" y="269"/>
                    <a:pt x="31" y="278"/>
                    <a:pt x="37" y="279"/>
                  </a:cubicBezTo>
                  <a:close/>
                  <a:moveTo>
                    <a:pt x="37" y="279"/>
                  </a:moveTo>
                  <a:cubicBezTo>
                    <a:pt x="37" y="279"/>
                    <a:pt x="37" y="279"/>
                    <a:pt x="37" y="27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3" name="Freeform 62">
              <a:extLst>
                <a:ext uri="{FF2B5EF4-FFF2-40B4-BE49-F238E27FC236}">
                  <a16:creationId xmlns:a16="http://schemas.microsoft.com/office/drawing/2014/main" id="{22059847-4EA3-50CC-4A7B-38FEED9C40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187113" y="1262062"/>
              <a:ext cx="400050" cy="182563"/>
            </a:xfrm>
            <a:custGeom>
              <a:avLst/>
              <a:gdLst>
                <a:gd name="T0" fmla="*/ 364 w 420"/>
                <a:gd name="T1" fmla="*/ 39 h 192"/>
                <a:gd name="T2" fmla="*/ 282 w 420"/>
                <a:gd name="T3" fmla="*/ 0 h 192"/>
                <a:gd name="T4" fmla="*/ 243 w 420"/>
                <a:gd name="T5" fmla="*/ 124 h 192"/>
                <a:gd name="T6" fmla="*/ 238 w 420"/>
                <a:gd name="T7" fmla="*/ 141 h 192"/>
                <a:gd name="T8" fmla="*/ 220 w 420"/>
                <a:gd name="T9" fmla="*/ 91 h 192"/>
                <a:gd name="T10" fmla="*/ 210 w 420"/>
                <a:gd name="T11" fmla="*/ 32 h 192"/>
                <a:gd name="T12" fmla="*/ 199 w 420"/>
                <a:gd name="T13" fmla="*/ 91 h 192"/>
                <a:gd name="T14" fmla="*/ 182 w 420"/>
                <a:gd name="T15" fmla="*/ 141 h 192"/>
                <a:gd name="T16" fmla="*/ 176 w 420"/>
                <a:gd name="T17" fmla="*/ 124 h 192"/>
                <a:gd name="T18" fmla="*/ 137 w 420"/>
                <a:gd name="T19" fmla="*/ 0 h 192"/>
                <a:gd name="T20" fmla="*/ 56 w 420"/>
                <a:gd name="T21" fmla="*/ 39 h 192"/>
                <a:gd name="T22" fmla="*/ 2 w 420"/>
                <a:gd name="T23" fmla="*/ 192 h 192"/>
                <a:gd name="T24" fmla="*/ 417 w 420"/>
                <a:gd name="T25" fmla="*/ 192 h 192"/>
                <a:gd name="T26" fmla="*/ 364 w 420"/>
                <a:gd name="T27" fmla="*/ 39 h 192"/>
                <a:gd name="T28" fmla="*/ 364 w 420"/>
                <a:gd name="T29" fmla="*/ 39 h 192"/>
                <a:gd name="T30" fmla="*/ 364 w 420"/>
                <a:gd name="T31" fmla="*/ 3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0" h="192">
                  <a:moveTo>
                    <a:pt x="364" y="39"/>
                  </a:moveTo>
                  <a:cubicBezTo>
                    <a:pt x="313" y="20"/>
                    <a:pt x="282" y="0"/>
                    <a:pt x="282" y="0"/>
                  </a:cubicBezTo>
                  <a:cubicBezTo>
                    <a:pt x="243" y="124"/>
                    <a:pt x="243" y="124"/>
                    <a:pt x="243" y="124"/>
                  </a:cubicBezTo>
                  <a:cubicBezTo>
                    <a:pt x="238" y="141"/>
                    <a:pt x="238" y="141"/>
                    <a:pt x="238" y="141"/>
                  </a:cubicBezTo>
                  <a:cubicBezTo>
                    <a:pt x="220" y="91"/>
                    <a:pt x="220" y="91"/>
                    <a:pt x="220" y="91"/>
                  </a:cubicBezTo>
                  <a:cubicBezTo>
                    <a:pt x="261" y="35"/>
                    <a:pt x="217" y="32"/>
                    <a:pt x="210" y="32"/>
                  </a:cubicBezTo>
                  <a:cubicBezTo>
                    <a:pt x="202" y="32"/>
                    <a:pt x="159" y="35"/>
                    <a:pt x="199" y="91"/>
                  </a:cubicBezTo>
                  <a:cubicBezTo>
                    <a:pt x="182" y="141"/>
                    <a:pt x="182" y="141"/>
                    <a:pt x="182" y="141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7" y="0"/>
                    <a:pt x="107" y="20"/>
                    <a:pt x="56" y="39"/>
                  </a:cubicBezTo>
                  <a:cubicBezTo>
                    <a:pt x="0" y="60"/>
                    <a:pt x="3" y="106"/>
                    <a:pt x="2" y="192"/>
                  </a:cubicBezTo>
                  <a:cubicBezTo>
                    <a:pt x="417" y="192"/>
                    <a:pt x="417" y="192"/>
                    <a:pt x="417" y="192"/>
                  </a:cubicBezTo>
                  <a:cubicBezTo>
                    <a:pt x="416" y="106"/>
                    <a:pt x="420" y="60"/>
                    <a:pt x="364" y="39"/>
                  </a:cubicBezTo>
                  <a:close/>
                  <a:moveTo>
                    <a:pt x="364" y="39"/>
                  </a:moveTo>
                  <a:cubicBezTo>
                    <a:pt x="364" y="39"/>
                    <a:pt x="364" y="39"/>
                    <a:pt x="364" y="3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12F64E9-B6BC-E587-E675-BC90089CDE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77601" y="987425"/>
              <a:ext cx="219075" cy="280988"/>
            </a:xfrm>
            <a:custGeom>
              <a:avLst/>
              <a:gdLst>
                <a:gd name="T0" fmla="*/ 108 w 230"/>
                <a:gd name="T1" fmla="*/ 2 h 294"/>
                <a:gd name="T2" fmla="*/ 87 w 230"/>
                <a:gd name="T3" fmla="*/ 6 h 294"/>
                <a:gd name="T4" fmla="*/ 64 w 230"/>
                <a:gd name="T5" fmla="*/ 18 h 294"/>
                <a:gd name="T6" fmla="*/ 40 w 230"/>
                <a:gd name="T7" fmla="*/ 37 h 294"/>
                <a:gd name="T8" fmla="*/ 15 w 230"/>
                <a:gd name="T9" fmla="*/ 83 h 294"/>
                <a:gd name="T10" fmla="*/ 15 w 230"/>
                <a:gd name="T11" fmla="*/ 127 h 294"/>
                <a:gd name="T12" fmla="*/ 19 w 230"/>
                <a:gd name="T13" fmla="*/ 141 h 294"/>
                <a:gd name="T14" fmla="*/ 10 w 230"/>
                <a:gd name="T15" fmla="*/ 178 h 294"/>
                <a:gd name="T16" fmla="*/ 28 w 230"/>
                <a:gd name="T17" fmla="*/ 210 h 294"/>
                <a:gd name="T18" fmla="*/ 92 w 230"/>
                <a:gd name="T19" fmla="*/ 289 h 294"/>
                <a:gd name="T20" fmla="*/ 138 w 230"/>
                <a:gd name="T21" fmla="*/ 289 h 294"/>
                <a:gd name="T22" fmla="*/ 202 w 230"/>
                <a:gd name="T23" fmla="*/ 210 h 294"/>
                <a:gd name="T24" fmla="*/ 221 w 230"/>
                <a:gd name="T25" fmla="*/ 178 h 294"/>
                <a:gd name="T26" fmla="*/ 212 w 230"/>
                <a:gd name="T27" fmla="*/ 141 h 294"/>
                <a:gd name="T28" fmla="*/ 215 w 230"/>
                <a:gd name="T29" fmla="*/ 127 h 294"/>
                <a:gd name="T30" fmla="*/ 187 w 230"/>
                <a:gd name="T31" fmla="*/ 37 h 294"/>
                <a:gd name="T32" fmla="*/ 162 w 230"/>
                <a:gd name="T33" fmla="*/ 13 h 294"/>
                <a:gd name="T34" fmla="*/ 108 w 230"/>
                <a:gd name="T35" fmla="*/ 2 h 294"/>
                <a:gd name="T36" fmla="*/ 108 w 230"/>
                <a:gd name="T37" fmla="*/ 2 h 294"/>
                <a:gd name="T38" fmla="*/ 108 w 230"/>
                <a:gd name="T39" fmla="*/ 2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0" h="294">
                  <a:moveTo>
                    <a:pt x="108" y="2"/>
                  </a:moveTo>
                  <a:cubicBezTo>
                    <a:pt x="101" y="2"/>
                    <a:pt x="94" y="4"/>
                    <a:pt x="87" y="6"/>
                  </a:cubicBezTo>
                  <a:cubicBezTo>
                    <a:pt x="79" y="9"/>
                    <a:pt x="71" y="13"/>
                    <a:pt x="64" y="18"/>
                  </a:cubicBezTo>
                  <a:cubicBezTo>
                    <a:pt x="55" y="23"/>
                    <a:pt x="47" y="30"/>
                    <a:pt x="40" y="37"/>
                  </a:cubicBezTo>
                  <a:cubicBezTo>
                    <a:pt x="29" y="49"/>
                    <a:pt x="19" y="64"/>
                    <a:pt x="15" y="83"/>
                  </a:cubicBezTo>
                  <a:cubicBezTo>
                    <a:pt x="11" y="96"/>
                    <a:pt x="12" y="111"/>
                    <a:pt x="15" y="127"/>
                  </a:cubicBezTo>
                  <a:cubicBezTo>
                    <a:pt x="16" y="131"/>
                    <a:pt x="17" y="136"/>
                    <a:pt x="19" y="141"/>
                  </a:cubicBezTo>
                  <a:cubicBezTo>
                    <a:pt x="10" y="140"/>
                    <a:pt x="0" y="145"/>
                    <a:pt x="10" y="178"/>
                  </a:cubicBezTo>
                  <a:cubicBezTo>
                    <a:pt x="17" y="202"/>
                    <a:pt x="23" y="209"/>
                    <a:pt x="28" y="210"/>
                  </a:cubicBezTo>
                  <a:cubicBezTo>
                    <a:pt x="32" y="239"/>
                    <a:pt x="55" y="276"/>
                    <a:pt x="92" y="289"/>
                  </a:cubicBezTo>
                  <a:cubicBezTo>
                    <a:pt x="107" y="294"/>
                    <a:pt x="123" y="294"/>
                    <a:pt x="138" y="289"/>
                  </a:cubicBezTo>
                  <a:cubicBezTo>
                    <a:pt x="175" y="276"/>
                    <a:pt x="198" y="239"/>
                    <a:pt x="202" y="210"/>
                  </a:cubicBezTo>
                  <a:cubicBezTo>
                    <a:pt x="207" y="209"/>
                    <a:pt x="214" y="202"/>
                    <a:pt x="221" y="178"/>
                  </a:cubicBezTo>
                  <a:cubicBezTo>
                    <a:pt x="230" y="144"/>
                    <a:pt x="220" y="140"/>
                    <a:pt x="212" y="141"/>
                  </a:cubicBezTo>
                  <a:cubicBezTo>
                    <a:pt x="213" y="136"/>
                    <a:pt x="215" y="131"/>
                    <a:pt x="215" y="127"/>
                  </a:cubicBezTo>
                  <a:cubicBezTo>
                    <a:pt x="230" y="40"/>
                    <a:pt x="187" y="37"/>
                    <a:pt x="187" y="37"/>
                  </a:cubicBezTo>
                  <a:cubicBezTo>
                    <a:pt x="187" y="37"/>
                    <a:pt x="180" y="24"/>
                    <a:pt x="162" y="13"/>
                  </a:cubicBezTo>
                  <a:cubicBezTo>
                    <a:pt x="148" y="5"/>
                    <a:pt x="131" y="0"/>
                    <a:pt x="108" y="2"/>
                  </a:cubicBezTo>
                  <a:close/>
                  <a:moveTo>
                    <a:pt x="108" y="2"/>
                  </a:moveTo>
                  <a:cubicBezTo>
                    <a:pt x="108" y="2"/>
                    <a:pt x="108" y="2"/>
                    <a:pt x="10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5" name="Freeform 64">
              <a:extLst>
                <a:ext uri="{FF2B5EF4-FFF2-40B4-BE49-F238E27FC236}">
                  <a16:creationId xmlns:a16="http://schemas.microsoft.com/office/drawing/2014/main" id="{C518D7B3-581D-4333-DEC3-B84B92C170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79076" y="1262062"/>
              <a:ext cx="400050" cy="182563"/>
            </a:xfrm>
            <a:custGeom>
              <a:avLst/>
              <a:gdLst>
                <a:gd name="T0" fmla="*/ 364 w 420"/>
                <a:gd name="T1" fmla="*/ 39 h 192"/>
                <a:gd name="T2" fmla="*/ 283 w 420"/>
                <a:gd name="T3" fmla="*/ 0 h 192"/>
                <a:gd name="T4" fmla="*/ 244 w 420"/>
                <a:gd name="T5" fmla="*/ 124 h 192"/>
                <a:gd name="T6" fmla="*/ 239 w 420"/>
                <a:gd name="T7" fmla="*/ 141 h 192"/>
                <a:gd name="T8" fmla="*/ 221 w 420"/>
                <a:gd name="T9" fmla="*/ 91 h 192"/>
                <a:gd name="T10" fmla="*/ 210 w 420"/>
                <a:gd name="T11" fmla="*/ 32 h 192"/>
                <a:gd name="T12" fmla="*/ 200 w 420"/>
                <a:gd name="T13" fmla="*/ 91 h 192"/>
                <a:gd name="T14" fmla="*/ 182 w 420"/>
                <a:gd name="T15" fmla="*/ 141 h 192"/>
                <a:gd name="T16" fmla="*/ 177 w 420"/>
                <a:gd name="T17" fmla="*/ 124 h 192"/>
                <a:gd name="T18" fmla="*/ 138 w 420"/>
                <a:gd name="T19" fmla="*/ 0 h 192"/>
                <a:gd name="T20" fmla="*/ 56 w 420"/>
                <a:gd name="T21" fmla="*/ 39 h 192"/>
                <a:gd name="T22" fmla="*/ 3 w 420"/>
                <a:gd name="T23" fmla="*/ 192 h 192"/>
                <a:gd name="T24" fmla="*/ 418 w 420"/>
                <a:gd name="T25" fmla="*/ 192 h 192"/>
                <a:gd name="T26" fmla="*/ 364 w 420"/>
                <a:gd name="T27" fmla="*/ 39 h 192"/>
                <a:gd name="T28" fmla="*/ 364 w 420"/>
                <a:gd name="T29" fmla="*/ 39 h 192"/>
                <a:gd name="T30" fmla="*/ 364 w 420"/>
                <a:gd name="T31" fmla="*/ 3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0" h="192">
                  <a:moveTo>
                    <a:pt x="364" y="39"/>
                  </a:moveTo>
                  <a:cubicBezTo>
                    <a:pt x="313" y="20"/>
                    <a:pt x="283" y="0"/>
                    <a:pt x="283" y="0"/>
                  </a:cubicBezTo>
                  <a:cubicBezTo>
                    <a:pt x="244" y="124"/>
                    <a:pt x="244" y="124"/>
                    <a:pt x="244" y="124"/>
                  </a:cubicBezTo>
                  <a:cubicBezTo>
                    <a:pt x="239" y="141"/>
                    <a:pt x="239" y="141"/>
                    <a:pt x="239" y="141"/>
                  </a:cubicBezTo>
                  <a:cubicBezTo>
                    <a:pt x="221" y="91"/>
                    <a:pt x="221" y="91"/>
                    <a:pt x="221" y="91"/>
                  </a:cubicBezTo>
                  <a:cubicBezTo>
                    <a:pt x="261" y="35"/>
                    <a:pt x="218" y="32"/>
                    <a:pt x="210" y="32"/>
                  </a:cubicBezTo>
                  <a:cubicBezTo>
                    <a:pt x="203" y="32"/>
                    <a:pt x="159" y="35"/>
                    <a:pt x="200" y="91"/>
                  </a:cubicBezTo>
                  <a:cubicBezTo>
                    <a:pt x="182" y="141"/>
                    <a:pt x="182" y="141"/>
                    <a:pt x="182" y="141"/>
                  </a:cubicBezTo>
                  <a:cubicBezTo>
                    <a:pt x="177" y="124"/>
                    <a:pt x="177" y="124"/>
                    <a:pt x="177" y="124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8" y="0"/>
                    <a:pt x="107" y="20"/>
                    <a:pt x="56" y="39"/>
                  </a:cubicBezTo>
                  <a:cubicBezTo>
                    <a:pt x="0" y="60"/>
                    <a:pt x="4" y="106"/>
                    <a:pt x="3" y="192"/>
                  </a:cubicBezTo>
                  <a:cubicBezTo>
                    <a:pt x="418" y="192"/>
                    <a:pt x="418" y="192"/>
                    <a:pt x="418" y="192"/>
                  </a:cubicBezTo>
                  <a:cubicBezTo>
                    <a:pt x="417" y="106"/>
                    <a:pt x="420" y="60"/>
                    <a:pt x="364" y="39"/>
                  </a:cubicBezTo>
                  <a:close/>
                  <a:moveTo>
                    <a:pt x="364" y="39"/>
                  </a:moveTo>
                  <a:cubicBezTo>
                    <a:pt x="364" y="39"/>
                    <a:pt x="364" y="39"/>
                    <a:pt x="364" y="3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6" name="Freeform 65">
              <a:extLst>
                <a:ext uri="{FF2B5EF4-FFF2-40B4-BE49-F238E27FC236}">
                  <a16:creationId xmlns:a16="http://schemas.microsoft.com/office/drawing/2014/main" id="{A0CA02AC-F280-D508-B72C-F6BF99773E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69563" y="987425"/>
              <a:ext cx="219075" cy="280988"/>
            </a:xfrm>
            <a:custGeom>
              <a:avLst/>
              <a:gdLst>
                <a:gd name="T0" fmla="*/ 27 w 229"/>
                <a:gd name="T1" fmla="*/ 210 h 294"/>
                <a:gd name="T2" fmla="*/ 91 w 229"/>
                <a:gd name="T3" fmla="*/ 289 h 294"/>
                <a:gd name="T4" fmla="*/ 137 w 229"/>
                <a:gd name="T5" fmla="*/ 289 h 294"/>
                <a:gd name="T6" fmla="*/ 201 w 229"/>
                <a:gd name="T7" fmla="*/ 210 h 294"/>
                <a:gd name="T8" fmla="*/ 220 w 229"/>
                <a:gd name="T9" fmla="*/ 178 h 294"/>
                <a:gd name="T10" fmla="*/ 211 w 229"/>
                <a:gd name="T11" fmla="*/ 141 h 294"/>
                <a:gd name="T12" fmla="*/ 215 w 229"/>
                <a:gd name="T13" fmla="*/ 127 h 294"/>
                <a:gd name="T14" fmla="*/ 186 w 229"/>
                <a:gd name="T15" fmla="*/ 37 h 294"/>
                <a:gd name="T16" fmla="*/ 161 w 229"/>
                <a:gd name="T17" fmla="*/ 13 h 294"/>
                <a:gd name="T18" fmla="*/ 108 w 229"/>
                <a:gd name="T19" fmla="*/ 2 h 294"/>
                <a:gd name="T20" fmla="*/ 87 w 229"/>
                <a:gd name="T21" fmla="*/ 6 h 294"/>
                <a:gd name="T22" fmla="*/ 64 w 229"/>
                <a:gd name="T23" fmla="*/ 18 h 294"/>
                <a:gd name="T24" fmla="*/ 40 w 229"/>
                <a:gd name="T25" fmla="*/ 37 h 294"/>
                <a:gd name="T26" fmla="*/ 15 w 229"/>
                <a:gd name="T27" fmla="*/ 83 h 294"/>
                <a:gd name="T28" fmla="*/ 15 w 229"/>
                <a:gd name="T29" fmla="*/ 127 h 294"/>
                <a:gd name="T30" fmla="*/ 19 w 229"/>
                <a:gd name="T31" fmla="*/ 141 h 294"/>
                <a:gd name="T32" fmla="*/ 10 w 229"/>
                <a:gd name="T33" fmla="*/ 178 h 294"/>
                <a:gd name="T34" fmla="*/ 27 w 229"/>
                <a:gd name="T35" fmla="*/ 210 h 294"/>
                <a:gd name="T36" fmla="*/ 27 w 229"/>
                <a:gd name="T37" fmla="*/ 210 h 294"/>
                <a:gd name="T38" fmla="*/ 27 w 229"/>
                <a:gd name="T39" fmla="*/ 21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9" h="294">
                  <a:moveTo>
                    <a:pt x="27" y="210"/>
                  </a:moveTo>
                  <a:cubicBezTo>
                    <a:pt x="31" y="239"/>
                    <a:pt x="54" y="276"/>
                    <a:pt x="91" y="289"/>
                  </a:cubicBezTo>
                  <a:cubicBezTo>
                    <a:pt x="106" y="294"/>
                    <a:pt x="122" y="294"/>
                    <a:pt x="137" y="289"/>
                  </a:cubicBezTo>
                  <a:cubicBezTo>
                    <a:pt x="174" y="276"/>
                    <a:pt x="197" y="239"/>
                    <a:pt x="201" y="210"/>
                  </a:cubicBezTo>
                  <a:cubicBezTo>
                    <a:pt x="206" y="209"/>
                    <a:pt x="213" y="202"/>
                    <a:pt x="220" y="178"/>
                  </a:cubicBezTo>
                  <a:cubicBezTo>
                    <a:pt x="229" y="144"/>
                    <a:pt x="219" y="140"/>
                    <a:pt x="211" y="141"/>
                  </a:cubicBezTo>
                  <a:cubicBezTo>
                    <a:pt x="212" y="136"/>
                    <a:pt x="214" y="131"/>
                    <a:pt x="215" y="127"/>
                  </a:cubicBezTo>
                  <a:cubicBezTo>
                    <a:pt x="229" y="40"/>
                    <a:pt x="186" y="37"/>
                    <a:pt x="186" y="37"/>
                  </a:cubicBezTo>
                  <a:cubicBezTo>
                    <a:pt x="186" y="37"/>
                    <a:pt x="179" y="24"/>
                    <a:pt x="161" y="13"/>
                  </a:cubicBezTo>
                  <a:cubicBezTo>
                    <a:pt x="148" y="6"/>
                    <a:pt x="131" y="0"/>
                    <a:pt x="108" y="2"/>
                  </a:cubicBezTo>
                  <a:cubicBezTo>
                    <a:pt x="101" y="2"/>
                    <a:pt x="94" y="4"/>
                    <a:pt x="87" y="6"/>
                  </a:cubicBezTo>
                  <a:cubicBezTo>
                    <a:pt x="79" y="9"/>
                    <a:pt x="71" y="13"/>
                    <a:pt x="64" y="18"/>
                  </a:cubicBezTo>
                  <a:cubicBezTo>
                    <a:pt x="55" y="23"/>
                    <a:pt x="47" y="30"/>
                    <a:pt x="40" y="37"/>
                  </a:cubicBezTo>
                  <a:cubicBezTo>
                    <a:pt x="29" y="49"/>
                    <a:pt x="19" y="64"/>
                    <a:pt x="15" y="83"/>
                  </a:cubicBezTo>
                  <a:cubicBezTo>
                    <a:pt x="11" y="96"/>
                    <a:pt x="12" y="111"/>
                    <a:pt x="15" y="127"/>
                  </a:cubicBezTo>
                  <a:cubicBezTo>
                    <a:pt x="16" y="131"/>
                    <a:pt x="17" y="136"/>
                    <a:pt x="19" y="141"/>
                  </a:cubicBezTo>
                  <a:cubicBezTo>
                    <a:pt x="10" y="140"/>
                    <a:pt x="0" y="145"/>
                    <a:pt x="10" y="178"/>
                  </a:cubicBezTo>
                  <a:cubicBezTo>
                    <a:pt x="15" y="202"/>
                    <a:pt x="22" y="209"/>
                    <a:pt x="27" y="210"/>
                  </a:cubicBezTo>
                  <a:close/>
                  <a:moveTo>
                    <a:pt x="27" y="210"/>
                  </a:moveTo>
                  <a:cubicBezTo>
                    <a:pt x="27" y="210"/>
                    <a:pt x="27" y="210"/>
                    <a:pt x="27" y="2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</p:grpSp>
      <p:grpSp>
        <p:nvGrpSpPr>
          <p:cNvPr id="137" name="Group 1054">
            <a:extLst>
              <a:ext uri="{FF2B5EF4-FFF2-40B4-BE49-F238E27FC236}">
                <a16:creationId xmlns:a16="http://schemas.microsoft.com/office/drawing/2014/main" id="{6AA160A8-5A70-7230-6AF8-F20FAE29D06D}"/>
              </a:ext>
            </a:extLst>
          </p:cNvPr>
          <p:cNvGrpSpPr/>
          <p:nvPr/>
        </p:nvGrpSpPr>
        <p:grpSpPr>
          <a:xfrm>
            <a:off x="2108152" y="2708969"/>
            <a:ext cx="328516" cy="406243"/>
            <a:chOff x="534988" y="793750"/>
            <a:chExt cx="1214438" cy="1501775"/>
          </a:xfrm>
          <a:solidFill>
            <a:schemeClr val="bg1"/>
          </a:solidFill>
        </p:grpSpPr>
        <p:sp>
          <p:nvSpPr>
            <p:cNvPr id="138" name="Freeform 30">
              <a:extLst>
                <a:ext uri="{FF2B5EF4-FFF2-40B4-BE49-F238E27FC236}">
                  <a16:creationId xmlns:a16="http://schemas.microsoft.com/office/drawing/2014/main" id="{944F13C1-3DC9-3694-949A-CA9184884C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988" y="793750"/>
              <a:ext cx="1214438" cy="1231900"/>
            </a:xfrm>
            <a:custGeom>
              <a:avLst/>
              <a:gdLst>
                <a:gd name="T0" fmla="*/ 1227 w 1275"/>
                <a:gd name="T1" fmla="*/ 691 h 1294"/>
                <a:gd name="T2" fmla="*/ 1245 w 1275"/>
                <a:gd name="T3" fmla="*/ 568 h 1294"/>
                <a:gd name="T4" fmla="*/ 1188 w 1275"/>
                <a:gd name="T5" fmla="*/ 431 h 1294"/>
                <a:gd name="T6" fmla="*/ 1151 w 1275"/>
                <a:gd name="T7" fmla="*/ 312 h 1294"/>
                <a:gd name="T8" fmla="*/ 1040 w 1275"/>
                <a:gd name="T9" fmla="*/ 214 h 1294"/>
                <a:gd name="T10" fmla="*/ 954 w 1275"/>
                <a:gd name="T11" fmla="*/ 122 h 1294"/>
                <a:gd name="T12" fmla="*/ 812 w 1275"/>
                <a:gd name="T13" fmla="*/ 82 h 1294"/>
                <a:gd name="T14" fmla="*/ 695 w 1275"/>
                <a:gd name="T15" fmla="*/ 37 h 1294"/>
                <a:gd name="T16" fmla="*/ 549 w 1275"/>
                <a:gd name="T17" fmla="*/ 63 h 1294"/>
                <a:gd name="T18" fmla="*/ 425 w 1275"/>
                <a:gd name="T19" fmla="*/ 72 h 1294"/>
                <a:gd name="T20" fmla="*/ 304 w 1275"/>
                <a:gd name="T21" fmla="*/ 159 h 1294"/>
                <a:gd name="T22" fmla="*/ 197 w 1275"/>
                <a:gd name="T23" fmla="*/ 222 h 1294"/>
                <a:gd name="T24" fmla="*/ 126 w 1275"/>
                <a:gd name="T25" fmla="*/ 352 h 1294"/>
                <a:gd name="T26" fmla="*/ 56 w 1275"/>
                <a:gd name="T27" fmla="*/ 455 h 1294"/>
                <a:gd name="T28" fmla="*/ 48 w 1275"/>
                <a:gd name="T29" fmla="*/ 603 h 1294"/>
                <a:gd name="T30" fmla="*/ 30 w 1275"/>
                <a:gd name="T31" fmla="*/ 727 h 1294"/>
                <a:gd name="T32" fmla="*/ 87 w 1275"/>
                <a:gd name="T33" fmla="*/ 863 h 1294"/>
                <a:gd name="T34" fmla="*/ 124 w 1275"/>
                <a:gd name="T35" fmla="*/ 983 h 1294"/>
                <a:gd name="T36" fmla="*/ 235 w 1275"/>
                <a:gd name="T37" fmla="*/ 1080 h 1294"/>
                <a:gd name="T38" fmla="*/ 320 w 1275"/>
                <a:gd name="T39" fmla="*/ 1172 h 1294"/>
                <a:gd name="T40" fmla="*/ 463 w 1275"/>
                <a:gd name="T41" fmla="*/ 1212 h 1294"/>
                <a:gd name="T42" fmla="*/ 580 w 1275"/>
                <a:gd name="T43" fmla="*/ 1257 h 1294"/>
                <a:gd name="T44" fmla="*/ 726 w 1275"/>
                <a:gd name="T45" fmla="*/ 1232 h 1294"/>
                <a:gd name="T46" fmla="*/ 850 w 1275"/>
                <a:gd name="T47" fmla="*/ 1222 h 1294"/>
                <a:gd name="T48" fmla="*/ 970 w 1275"/>
                <a:gd name="T49" fmla="*/ 1136 h 1294"/>
                <a:gd name="T50" fmla="*/ 1078 w 1275"/>
                <a:gd name="T51" fmla="*/ 1072 h 1294"/>
                <a:gd name="T52" fmla="*/ 1149 w 1275"/>
                <a:gd name="T53" fmla="*/ 943 h 1294"/>
                <a:gd name="T54" fmla="*/ 1219 w 1275"/>
                <a:gd name="T55" fmla="*/ 839 h 1294"/>
                <a:gd name="T56" fmla="*/ 637 w 1275"/>
                <a:gd name="T57" fmla="*/ 1063 h 1294"/>
                <a:gd name="T58" fmla="*/ 637 w 1275"/>
                <a:gd name="T59" fmla="*/ 231 h 1294"/>
                <a:gd name="T60" fmla="*/ 637 w 1275"/>
                <a:gd name="T61" fmla="*/ 1063 h 1294"/>
                <a:gd name="T62" fmla="*/ 637 w 1275"/>
                <a:gd name="T63" fmla="*/ 1063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5" h="1294">
                  <a:moveTo>
                    <a:pt x="1246" y="717"/>
                  </a:moveTo>
                  <a:cubicBezTo>
                    <a:pt x="1227" y="691"/>
                    <a:pt x="1227" y="691"/>
                    <a:pt x="1227" y="691"/>
                  </a:cubicBezTo>
                  <a:cubicBezTo>
                    <a:pt x="1206" y="662"/>
                    <a:pt x="1205" y="623"/>
                    <a:pt x="1226" y="594"/>
                  </a:cubicBezTo>
                  <a:cubicBezTo>
                    <a:pt x="1245" y="568"/>
                    <a:pt x="1245" y="568"/>
                    <a:pt x="1245" y="568"/>
                  </a:cubicBezTo>
                  <a:cubicBezTo>
                    <a:pt x="1274" y="527"/>
                    <a:pt x="1260" y="470"/>
                    <a:pt x="1216" y="446"/>
                  </a:cubicBezTo>
                  <a:cubicBezTo>
                    <a:pt x="1188" y="431"/>
                    <a:pt x="1188" y="431"/>
                    <a:pt x="1188" y="431"/>
                  </a:cubicBezTo>
                  <a:cubicBezTo>
                    <a:pt x="1156" y="414"/>
                    <a:pt x="1139" y="379"/>
                    <a:pt x="1145" y="344"/>
                  </a:cubicBezTo>
                  <a:cubicBezTo>
                    <a:pt x="1151" y="312"/>
                    <a:pt x="1151" y="312"/>
                    <a:pt x="1151" y="312"/>
                  </a:cubicBezTo>
                  <a:cubicBezTo>
                    <a:pt x="1159" y="262"/>
                    <a:pt x="1122" y="217"/>
                    <a:pt x="1072" y="215"/>
                  </a:cubicBezTo>
                  <a:cubicBezTo>
                    <a:pt x="1040" y="214"/>
                    <a:pt x="1040" y="214"/>
                    <a:pt x="1040" y="214"/>
                  </a:cubicBezTo>
                  <a:cubicBezTo>
                    <a:pt x="1004" y="212"/>
                    <a:pt x="973" y="188"/>
                    <a:pt x="963" y="154"/>
                  </a:cubicBezTo>
                  <a:cubicBezTo>
                    <a:pt x="954" y="122"/>
                    <a:pt x="954" y="122"/>
                    <a:pt x="954" y="122"/>
                  </a:cubicBezTo>
                  <a:cubicBezTo>
                    <a:pt x="941" y="74"/>
                    <a:pt x="888" y="49"/>
                    <a:pt x="842" y="69"/>
                  </a:cubicBezTo>
                  <a:cubicBezTo>
                    <a:pt x="812" y="82"/>
                    <a:pt x="812" y="82"/>
                    <a:pt x="812" y="82"/>
                  </a:cubicBezTo>
                  <a:cubicBezTo>
                    <a:pt x="779" y="96"/>
                    <a:pt x="741" y="88"/>
                    <a:pt x="717" y="61"/>
                  </a:cubicBezTo>
                  <a:cubicBezTo>
                    <a:pt x="695" y="37"/>
                    <a:pt x="695" y="37"/>
                    <a:pt x="695" y="37"/>
                  </a:cubicBezTo>
                  <a:cubicBezTo>
                    <a:pt x="662" y="0"/>
                    <a:pt x="603" y="0"/>
                    <a:pt x="571" y="38"/>
                  </a:cubicBezTo>
                  <a:cubicBezTo>
                    <a:pt x="549" y="63"/>
                    <a:pt x="549" y="63"/>
                    <a:pt x="549" y="63"/>
                  </a:cubicBezTo>
                  <a:cubicBezTo>
                    <a:pt x="526" y="89"/>
                    <a:pt x="488" y="98"/>
                    <a:pt x="455" y="85"/>
                  </a:cubicBezTo>
                  <a:cubicBezTo>
                    <a:pt x="425" y="72"/>
                    <a:pt x="425" y="72"/>
                    <a:pt x="425" y="72"/>
                  </a:cubicBezTo>
                  <a:cubicBezTo>
                    <a:pt x="379" y="53"/>
                    <a:pt x="326" y="79"/>
                    <a:pt x="313" y="127"/>
                  </a:cubicBezTo>
                  <a:cubicBezTo>
                    <a:pt x="304" y="159"/>
                    <a:pt x="304" y="159"/>
                    <a:pt x="304" y="159"/>
                  </a:cubicBezTo>
                  <a:cubicBezTo>
                    <a:pt x="295" y="193"/>
                    <a:pt x="265" y="217"/>
                    <a:pt x="229" y="220"/>
                  </a:cubicBezTo>
                  <a:cubicBezTo>
                    <a:pt x="197" y="222"/>
                    <a:pt x="197" y="222"/>
                    <a:pt x="197" y="222"/>
                  </a:cubicBezTo>
                  <a:cubicBezTo>
                    <a:pt x="147" y="224"/>
                    <a:pt x="111" y="271"/>
                    <a:pt x="120" y="320"/>
                  </a:cubicBezTo>
                  <a:cubicBezTo>
                    <a:pt x="126" y="352"/>
                    <a:pt x="126" y="352"/>
                    <a:pt x="126" y="352"/>
                  </a:cubicBezTo>
                  <a:cubicBezTo>
                    <a:pt x="132" y="387"/>
                    <a:pt x="115" y="422"/>
                    <a:pt x="84" y="439"/>
                  </a:cubicBezTo>
                  <a:cubicBezTo>
                    <a:pt x="56" y="455"/>
                    <a:pt x="56" y="455"/>
                    <a:pt x="56" y="455"/>
                  </a:cubicBezTo>
                  <a:cubicBezTo>
                    <a:pt x="12" y="480"/>
                    <a:pt x="0" y="536"/>
                    <a:pt x="29" y="577"/>
                  </a:cubicBezTo>
                  <a:cubicBezTo>
                    <a:pt x="48" y="603"/>
                    <a:pt x="48" y="603"/>
                    <a:pt x="48" y="603"/>
                  </a:cubicBezTo>
                  <a:cubicBezTo>
                    <a:pt x="69" y="632"/>
                    <a:pt x="70" y="671"/>
                    <a:pt x="49" y="700"/>
                  </a:cubicBezTo>
                  <a:cubicBezTo>
                    <a:pt x="30" y="727"/>
                    <a:pt x="30" y="727"/>
                    <a:pt x="30" y="727"/>
                  </a:cubicBezTo>
                  <a:cubicBezTo>
                    <a:pt x="1" y="767"/>
                    <a:pt x="15" y="824"/>
                    <a:pt x="58" y="848"/>
                  </a:cubicBezTo>
                  <a:cubicBezTo>
                    <a:pt x="87" y="863"/>
                    <a:pt x="87" y="863"/>
                    <a:pt x="87" y="863"/>
                  </a:cubicBezTo>
                  <a:cubicBezTo>
                    <a:pt x="119" y="880"/>
                    <a:pt x="136" y="915"/>
                    <a:pt x="130" y="950"/>
                  </a:cubicBezTo>
                  <a:cubicBezTo>
                    <a:pt x="124" y="983"/>
                    <a:pt x="124" y="983"/>
                    <a:pt x="124" y="983"/>
                  </a:cubicBezTo>
                  <a:cubicBezTo>
                    <a:pt x="116" y="1032"/>
                    <a:pt x="153" y="1077"/>
                    <a:pt x="203" y="1079"/>
                  </a:cubicBezTo>
                  <a:cubicBezTo>
                    <a:pt x="235" y="1080"/>
                    <a:pt x="235" y="1080"/>
                    <a:pt x="235" y="1080"/>
                  </a:cubicBezTo>
                  <a:cubicBezTo>
                    <a:pt x="271" y="1082"/>
                    <a:pt x="302" y="1106"/>
                    <a:pt x="312" y="1140"/>
                  </a:cubicBezTo>
                  <a:cubicBezTo>
                    <a:pt x="320" y="1172"/>
                    <a:pt x="320" y="1172"/>
                    <a:pt x="320" y="1172"/>
                  </a:cubicBezTo>
                  <a:cubicBezTo>
                    <a:pt x="334" y="1220"/>
                    <a:pt x="387" y="1245"/>
                    <a:pt x="433" y="1225"/>
                  </a:cubicBezTo>
                  <a:cubicBezTo>
                    <a:pt x="463" y="1212"/>
                    <a:pt x="463" y="1212"/>
                    <a:pt x="463" y="1212"/>
                  </a:cubicBezTo>
                  <a:cubicBezTo>
                    <a:pt x="496" y="1198"/>
                    <a:pt x="534" y="1206"/>
                    <a:pt x="558" y="1233"/>
                  </a:cubicBezTo>
                  <a:cubicBezTo>
                    <a:pt x="580" y="1257"/>
                    <a:pt x="580" y="1257"/>
                    <a:pt x="580" y="1257"/>
                  </a:cubicBezTo>
                  <a:cubicBezTo>
                    <a:pt x="613" y="1294"/>
                    <a:pt x="672" y="1294"/>
                    <a:pt x="704" y="1256"/>
                  </a:cubicBezTo>
                  <a:cubicBezTo>
                    <a:pt x="726" y="1232"/>
                    <a:pt x="726" y="1232"/>
                    <a:pt x="726" y="1232"/>
                  </a:cubicBezTo>
                  <a:cubicBezTo>
                    <a:pt x="749" y="1205"/>
                    <a:pt x="787" y="1196"/>
                    <a:pt x="820" y="1209"/>
                  </a:cubicBezTo>
                  <a:cubicBezTo>
                    <a:pt x="850" y="1222"/>
                    <a:pt x="850" y="1222"/>
                    <a:pt x="850" y="1222"/>
                  </a:cubicBezTo>
                  <a:cubicBezTo>
                    <a:pt x="896" y="1241"/>
                    <a:pt x="949" y="1215"/>
                    <a:pt x="962" y="1167"/>
                  </a:cubicBezTo>
                  <a:cubicBezTo>
                    <a:pt x="970" y="1136"/>
                    <a:pt x="970" y="1136"/>
                    <a:pt x="970" y="1136"/>
                  </a:cubicBezTo>
                  <a:cubicBezTo>
                    <a:pt x="980" y="1101"/>
                    <a:pt x="1010" y="1077"/>
                    <a:pt x="1046" y="1074"/>
                  </a:cubicBezTo>
                  <a:cubicBezTo>
                    <a:pt x="1078" y="1072"/>
                    <a:pt x="1078" y="1072"/>
                    <a:pt x="1078" y="1072"/>
                  </a:cubicBezTo>
                  <a:cubicBezTo>
                    <a:pt x="1128" y="1070"/>
                    <a:pt x="1164" y="1024"/>
                    <a:pt x="1155" y="975"/>
                  </a:cubicBezTo>
                  <a:cubicBezTo>
                    <a:pt x="1149" y="943"/>
                    <a:pt x="1149" y="943"/>
                    <a:pt x="1149" y="943"/>
                  </a:cubicBezTo>
                  <a:cubicBezTo>
                    <a:pt x="1143" y="907"/>
                    <a:pt x="1160" y="872"/>
                    <a:pt x="1191" y="855"/>
                  </a:cubicBezTo>
                  <a:cubicBezTo>
                    <a:pt x="1219" y="839"/>
                    <a:pt x="1219" y="839"/>
                    <a:pt x="1219" y="839"/>
                  </a:cubicBezTo>
                  <a:cubicBezTo>
                    <a:pt x="1263" y="815"/>
                    <a:pt x="1275" y="758"/>
                    <a:pt x="1246" y="717"/>
                  </a:cubicBezTo>
                  <a:close/>
                  <a:moveTo>
                    <a:pt x="637" y="1063"/>
                  </a:moveTo>
                  <a:cubicBezTo>
                    <a:pt x="408" y="1063"/>
                    <a:pt x="221" y="876"/>
                    <a:pt x="221" y="647"/>
                  </a:cubicBezTo>
                  <a:cubicBezTo>
                    <a:pt x="221" y="417"/>
                    <a:pt x="408" y="231"/>
                    <a:pt x="637" y="231"/>
                  </a:cubicBezTo>
                  <a:cubicBezTo>
                    <a:pt x="866" y="231"/>
                    <a:pt x="1053" y="417"/>
                    <a:pt x="1053" y="647"/>
                  </a:cubicBezTo>
                  <a:cubicBezTo>
                    <a:pt x="1053" y="876"/>
                    <a:pt x="866" y="1063"/>
                    <a:pt x="637" y="1063"/>
                  </a:cubicBezTo>
                  <a:close/>
                  <a:moveTo>
                    <a:pt x="637" y="1063"/>
                  </a:moveTo>
                  <a:cubicBezTo>
                    <a:pt x="637" y="1063"/>
                    <a:pt x="637" y="1063"/>
                    <a:pt x="637" y="10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39" name="Freeform 31">
              <a:extLst>
                <a:ext uri="{FF2B5EF4-FFF2-40B4-BE49-F238E27FC236}">
                  <a16:creationId xmlns:a16="http://schemas.microsoft.com/office/drawing/2014/main" id="{3F37F2A6-039C-F73F-DF99-FA406B31E7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1113" y="1901825"/>
              <a:ext cx="388938" cy="392113"/>
            </a:xfrm>
            <a:custGeom>
              <a:avLst/>
              <a:gdLst>
                <a:gd name="T0" fmla="*/ 289 w 408"/>
                <a:gd name="T1" fmla="*/ 0 h 411"/>
                <a:gd name="T2" fmla="*/ 274 w 408"/>
                <a:gd name="T3" fmla="*/ 1 h 411"/>
                <a:gd name="T4" fmla="*/ 267 w 408"/>
                <a:gd name="T5" fmla="*/ 27 h 411"/>
                <a:gd name="T6" fmla="*/ 98 w 408"/>
                <a:gd name="T7" fmla="*/ 155 h 411"/>
                <a:gd name="T8" fmla="*/ 32 w 408"/>
                <a:gd name="T9" fmla="*/ 142 h 411"/>
                <a:gd name="T10" fmla="*/ 8 w 408"/>
                <a:gd name="T11" fmla="*/ 132 h 411"/>
                <a:gd name="T12" fmla="*/ 0 w 408"/>
                <a:gd name="T13" fmla="*/ 141 h 411"/>
                <a:gd name="T14" fmla="*/ 119 w 408"/>
                <a:gd name="T15" fmla="*/ 357 h 411"/>
                <a:gd name="T16" fmla="*/ 152 w 408"/>
                <a:gd name="T17" fmla="*/ 381 h 411"/>
                <a:gd name="T18" fmla="*/ 295 w 408"/>
                <a:gd name="T19" fmla="*/ 407 h 411"/>
                <a:gd name="T20" fmla="*/ 348 w 408"/>
                <a:gd name="T21" fmla="*/ 378 h 411"/>
                <a:gd name="T22" fmla="*/ 402 w 408"/>
                <a:gd name="T23" fmla="*/ 243 h 411"/>
                <a:gd name="T24" fmla="*/ 400 w 408"/>
                <a:gd name="T25" fmla="*/ 202 h 411"/>
                <a:gd name="T26" fmla="*/ 289 w 408"/>
                <a:gd name="T27" fmla="*/ 0 h 411"/>
                <a:gd name="T28" fmla="*/ 289 w 408"/>
                <a:gd name="T29" fmla="*/ 0 h 411"/>
                <a:gd name="T30" fmla="*/ 289 w 408"/>
                <a:gd name="T31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8" h="411">
                  <a:moveTo>
                    <a:pt x="289" y="0"/>
                  </a:moveTo>
                  <a:cubicBezTo>
                    <a:pt x="274" y="1"/>
                    <a:pt x="274" y="1"/>
                    <a:pt x="274" y="1"/>
                  </a:cubicBezTo>
                  <a:cubicBezTo>
                    <a:pt x="267" y="27"/>
                    <a:pt x="267" y="27"/>
                    <a:pt x="267" y="27"/>
                  </a:cubicBezTo>
                  <a:cubicBezTo>
                    <a:pt x="246" y="102"/>
                    <a:pt x="177" y="155"/>
                    <a:pt x="98" y="155"/>
                  </a:cubicBezTo>
                  <a:cubicBezTo>
                    <a:pt x="75" y="155"/>
                    <a:pt x="53" y="151"/>
                    <a:pt x="32" y="142"/>
                  </a:cubicBezTo>
                  <a:cubicBezTo>
                    <a:pt x="8" y="132"/>
                    <a:pt x="8" y="132"/>
                    <a:pt x="8" y="132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119" y="357"/>
                    <a:pt x="119" y="357"/>
                    <a:pt x="119" y="357"/>
                  </a:cubicBezTo>
                  <a:cubicBezTo>
                    <a:pt x="126" y="369"/>
                    <a:pt x="138" y="378"/>
                    <a:pt x="152" y="381"/>
                  </a:cubicBezTo>
                  <a:cubicBezTo>
                    <a:pt x="295" y="407"/>
                    <a:pt x="295" y="407"/>
                    <a:pt x="295" y="407"/>
                  </a:cubicBezTo>
                  <a:cubicBezTo>
                    <a:pt x="317" y="411"/>
                    <a:pt x="340" y="399"/>
                    <a:pt x="348" y="378"/>
                  </a:cubicBezTo>
                  <a:cubicBezTo>
                    <a:pt x="402" y="243"/>
                    <a:pt x="402" y="243"/>
                    <a:pt x="402" y="243"/>
                  </a:cubicBezTo>
                  <a:cubicBezTo>
                    <a:pt x="408" y="229"/>
                    <a:pt x="407" y="214"/>
                    <a:pt x="400" y="202"/>
                  </a:cubicBezTo>
                  <a:lnTo>
                    <a:pt x="289" y="0"/>
                  </a:lnTo>
                  <a:close/>
                  <a:moveTo>
                    <a:pt x="289" y="0"/>
                  </a:moveTo>
                  <a:cubicBezTo>
                    <a:pt x="289" y="0"/>
                    <a:pt x="289" y="0"/>
                    <a:pt x="28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40" name="Freeform 32">
              <a:extLst>
                <a:ext uri="{FF2B5EF4-FFF2-40B4-BE49-F238E27FC236}">
                  <a16:creationId xmlns:a16="http://schemas.microsoft.com/office/drawing/2014/main" id="{D1F22D9A-4898-D763-B658-BCE93C6618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4363" y="1908175"/>
              <a:ext cx="392113" cy="387350"/>
            </a:xfrm>
            <a:custGeom>
              <a:avLst/>
              <a:gdLst>
                <a:gd name="T0" fmla="*/ 386 w 412"/>
                <a:gd name="T1" fmla="*/ 138 h 406"/>
                <a:gd name="T2" fmla="*/ 317 w 412"/>
                <a:gd name="T3" fmla="*/ 153 h 406"/>
                <a:gd name="T4" fmla="*/ 149 w 412"/>
                <a:gd name="T5" fmla="*/ 27 h 406"/>
                <a:gd name="T6" fmla="*/ 141 w 412"/>
                <a:gd name="T7" fmla="*/ 1 h 406"/>
                <a:gd name="T8" fmla="*/ 116 w 412"/>
                <a:gd name="T9" fmla="*/ 0 h 406"/>
                <a:gd name="T10" fmla="*/ 8 w 412"/>
                <a:gd name="T11" fmla="*/ 196 h 406"/>
                <a:gd name="T12" fmla="*/ 6 w 412"/>
                <a:gd name="T13" fmla="*/ 237 h 406"/>
                <a:gd name="T14" fmla="*/ 60 w 412"/>
                <a:gd name="T15" fmla="*/ 372 h 406"/>
                <a:gd name="T16" fmla="*/ 113 w 412"/>
                <a:gd name="T17" fmla="*/ 402 h 406"/>
                <a:gd name="T18" fmla="*/ 256 w 412"/>
                <a:gd name="T19" fmla="*/ 375 h 406"/>
                <a:gd name="T20" fmla="*/ 290 w 412"/>
                <a:gd name="T21" fmla="*/ 351 h 406"/>
                <a:gd name="T22" fmla="*/ 412 w 412"/>
                <a:gd name="T23" fmla="*/ 129 h 406"/>
                <a:gd name="T24" fmla="*/ 411 w 412"/>
                <a:gd name="T25" fmla="*/ 128 h 406"/>
                <a:gd name="T26" fmla="*/ 386 w 412"/>
                <a:gd name="T27" fmla="*/ 138 h 406"/>
                <a:gd name="T28" fmla="*/ 386 w 412"/>
                <a:gd name="T29" fmla="*/ 138 h 406"/>
                <a:gd name="T30" fmla="*/ 386 w 412"/>
                <a:gd name="T31" fmla="*/ 138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2" h="406">
                  <a:moveTo>
                    <a:pt x="386" y="138"/>
                  </a:moveTo>
                  <a:cubicBezTo>
                    <a:pt x="364" y="148"/>
                    <a:pt x="341" y="153"/>
                    <a:pt x="317" y="153"/>
                  </a:cubicBezTo>
                  <a:cubicBezTo>
                    <a:pt x="239" y="153"/>
                    <a:pt x="170" y="101"/>
                    <a:pt x="149" y="27"/>
                  </a:cubicBezTo>
                  <a:cubicBezTo>
                    <a:pt x="141" y="1"/>
                    <a:pt x="141" y="1"/>
                    <a:pt x="141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1" y="209"/>
                    <a:pt x="0" y="224"/>
                    <a:pt x="6" y="237"/>
                  </a:cubicBezTo>
                  <a:cubicBezTo>
                    <a:pt x="60" y="372"/>
                    <a:pt x="60" y="372"/>
                    <a:pt x="60" y="372"/>
                  </a:cubicBezTo>
                  <a:cubicBezTo>
                    <a:pt x="69" y="394"/>
                    <a:pt x="91" y="406"/>
                    <a:pt x="113" y="402"/>
                  </a:cubicBezTo>
                  <a:cubicBezTo>
                    <a:pt x="256" y="375"/>
                    <a:pt x="256" y="375"/>
                    <a:pt x="256" y="375"/>
                  </a:cubicBezTo>
                  <a:cubicBezTo>
                    <a:pt x="270" y="373"/>
                    <a:pt x="283" y="364"/>
                    <a:pt x="290" y="351"/>
                  </a:cubicBezTo>
                  <a:cubicBezTo>
                    <a:pt x="412" y="129"/>
                    <a:pt x="412" y="129"/>
                    <a:pt x="412" y="129"/>
                  </a:cubicBezTo>
                  <a:cubicBezTo>
                    <a:pt x="411" y="128"/>
                    <a:pt x="411" y="128"/>
                    <a:pt x="411" y="128"/>
                  </a:cubicBezTo>
                  <a:lnTo>
                    <a:pt x="386" y="138"/>
                  </a:lnTo>
                  <a:close/>
                  <a:moveTo>
                    <a:pt x="386" y="138"/>
                  </a:moveTo>
                  <a:cubicBezTo>
                    <a:pt x="386" y="138"/>
                    <a:pt x="386" y="138"/>
                    <a:pt x="386" y="1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  <p:sp>
          <p:nvSpPr>
            <p:cNvPr id="141" name="Freeform 33">
              <a:extLst>
                <a:ext uri="{FF2B5EF4-FFF2-40B4-BE49-F238E27FC236}">
                  <a16:creationId xmlns:a16="http://schemas.microsoft.com/office/drawing/2014/main" id="{E60D8A34-8314-013D-E6B2-CC387FACB1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4713" y="1106488"/>
              <a:ext cx="536575" cy="531813"/>
            </a:xfrm>
            <a:custGeom>
              <a:avLst/>
              <a:gdLst>
                <a:gd name="T0" fmla="*/ 521 w 564"/>
                <a:gd name="T1" fmla="*/ 295 h 558"/>
                <a:gd name="T2" fmla="*/ 514 w 564"/>
                <a:gd name="T3" fmla="*/ 229 h 558"/>
                <a:gd name="T4" fmla="*/ 370 w 564"/>
                <a:gd name="T5" fmla="*/ 217 h 558"/>
                <a:gd name="T6" fmla="*/ 346 w 564"/>
                <a:gd name="T7" fmla="*/ 222 h 558"/>
                <a:gd name="T8" fmla="*/ 346 w 564"/>
                <a:gd name="T9" fmla="*/ 128 h 558"/>
                <a:gd name="T10" fmla="*/ 296 w 564"/>
                <a:gd name="T11" fmla="*/ 0 h 558"/>
                <a:gd name="T12" fmla="*/ 279 w 564"/>
                <a:gd name="T13" fmla="*/ 55 h 558"/>
                <a:gd name="T14" fmla="*/ 172 w 564"/>
                <a:gd name="T15" fmla="*/ 246 h 558"/>
                <a:gd name="T16" fmla="*/ 147 w 564"/>
                <a:gd name="T17" fmla="*/ 288 h 558"/>
                <a:gd name="T18" fmla="*/ 117 w 564"/>
                <a:gd name="T19" fmla="*/ 277 h 558"/>
                <a:gd name="T20" fmla="*/ 47 w 564"/>
                <a:gd name="T21" fmla="*/ 277 h 558"/>
                <a:gd name="T22" fmla="*/ 0 w 564"/>
                <a:gd name="T23" fmla="*/ 324 h 558"/>
                <a:gd name="T24" fmla="*/ 0 w 564"/>
                <a:gd name="T25" fmla="*/ 511 h 558"/>
                <a:gd name="T26" fmla="*/ 47 w 564"/>
                <a:gd name="T27" fmla="*/ 558 h 558"/>
                <a:gd name="T28" fmla="*/ 117 w 564"/>
                <a:gd name="T29" fmla="*/ 558 h 558"/>
                <a:gd name="T30" fmla="*/ 143 w 564"/>
                <a:gd name="T31" fmla="*/ 550 h 558"/>
                <a:gd name="T32" fmla="*/ 154 w 564"/>
                <a:gd name="T33" fmla="*/ 513 h 558"/>
                <a:gd name="T34" fmla="*/ 154 w 564"/>
                <a:gd name="T35" fmla="*/ 397 h 558"/>
                <a:gd name="T36" fmla="*/ 235 w 564"/>
                <a:gd name="T37" fmla="*/ 549 h 558"/>
                <a:gd name="T38" fmla="*/ 334 w 564"/>
                <a:gd name="T39" fmla="*/ 552 h 558"/>
                <a:gd name="T40" fmla="*/ 428 w 564"/>
                <a:gd name="T41" fmla="*/ 549 h 558"/>
                <a:gd name="T42" fmla="*/ 498 w 564"/>
                <a:gd name="T43" fmla="*/ 465 h 558"/>
                <a:gd name="T44" fmla="*/ 520 w 564"/>
                <a:gd name="T45" fmla="*/ 380 h 558"/>
                <a:gd name="T46" fmla="*/ 521 w 564"/>
                <a:gd name="T47" fmla="*/ 295 h 558"/>
                <a:gd name="T48" fmla="*/ 521 w 564"/>
                <a:gd name="T49" fmla="*/ 295 h 558"/>
                <a:gd name="T50" fmla="*/ 521 w 564"/>
                <a:gd name="T51" fmla="*/ 295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4" h="558">
                  <a:moveTo>
                    <a:pt x="521" y="295"/>
                  </a:moveTo>
                  <a:cubicBezTo>
                    <a:pt x="521" y="295"/>
                    <a:pt x="545" y="257"/>
                    <a:pt x="514" y="229"/>
                  </a:cubicBezTo>
                  <a:cubicBezTo>
                    <a:pt x="475" y="193"/>
                    <a:pt x="370" y="217"/>
                    <a:pt x="370" y="217"/>
                  </a:cubicBezTo>
                  <a:cubicBezTo>
                    <a:pt x="362" y="218"/>
                    <a:pt x="355" y="220"/>
                    <a:pt x="346" y="222"/>
                  </a:cubicBezTo>
                  <a:cubicBezTo>
                    <a:pt x="346" y="222"/>
                    <a:pt x="310" y="239"/>
                    <a:pt x="346" y="128"/>
                  </a:cubicBezTo>
                  <a:cubicBezTo>
                    <a:pt x="383" y="18"/>
                    <a:pt x="322" y="0"/>
                    <a:pt x="296" y="0"/>
                  </a:cubicBezTo>
                  <a:cubicBezTo>
                    <a:pt x="271" y="0"/>
                    <a:pt x="279" y="55"/>
                    <a:pt x="279" y="55"/>
                  </a:cubicBezTo>
                  <a:cubicBezTo>
                    <a:pt x="279" y="55"/>
                    <a:pt x="225" y="206"/>
                    <a:pt x="172" y="246"/>
                  </a:cubicBezTo>
                  <a:cubicBezTo>
                    <a:pt x="159" y="261"/>
                    <a:pt x="151" y="277"/>
                    <a:pt x="147" y="288"/>
                  </a:cubicBezTo>
                  <a:cubicBezTo>
                    <a:pt x="139" y="281"/>
                    <a:pt x="128" y="277"/>
                    <a:pt x="117" y="277"/>
                  </a:cubicBezTo>
                  <a:cubicBezTo>
                    <a:pt x="47" y="277"/>
                    <a:pt x="47" y="277"/>
                    <a:pt x="47" y="277"/>
                  </a:cubicBezTo>
                  <a:cubicBezTo>
                    <a:pt x="21" y="277"/>
                    <a:pt x="0" y="298"/>
                    <a:pt x="0" y="324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0" y="537"/>
                    <a:pt x="21" y="558"/>
                    <a:pt x="47" y="558"/>
                  </a:cubicBezTo>
                  <a:cubicBezTo>
                    <a:pt x="117" y="558"/>
                    <a:pt x="117" y="558"/>
                    <a:pt x="117" y="558"/>
                  </a:cubicBezTo>
                  <a:cubicBezTo>
                    <a:pt x="126" y="558"/>
                    <a:pt x="135" y="555"/>
                    <a:pt x="143" y="550"/>
                  </a:cubicBezTo>
                  <a:cubicBezTo>
                    <a:pt x="144" y="548"/>
                    <a:pt x="154" y="539"/>
                    <a:pt x="154" y="513"/>
                  </a:cubicBezTo>
                  <a:cubicBezTo>
                    <a:pt x="154" y="397"/>
                    <a:pt x="154" y="397"/>
                    <a:pt x="154" y="397"/>
                  </a:cubicBezTo>
                  <a:cubicBezTo>
                    <a:pt x="154" y="401"/>
                    <a:pt x="154" y="541"/>
                    <a:pt x="235" y="549"/>
                  </a:cubicBezTo>
                  <a:cubicBezTo>
                    <a:pt x="263" y="551"/>
                    <a:pt x="299" y="553"/>
                    <a:pt x="334" y="552"/>
                  </a:cubicBezTo>
                  <a:cubicBezTo>
                    <a:pt x="367" y="555"/>
                    <a:pt x="401" y="555"/>
                    <a:pt x="428" y="549"/>
                  </a:cubicBezTo>
                  <a:cubicBezTo>
                    <a:pt x="521" y="529"/>
                    <a:pt x="498" y="465"/>
                    <a:pt x="498" y="465"/>
                  </a:cubicBezTo>
                  <a:cubicBezTo>
                    <a:pt x="548" y="427"/>
                    <a:pt x="520" y="380"/>
                    <a:pt x="520" y="380"/>
                  </a:cubicBezTo>
                  <a:cubicBezTo>
                    <a:pt x="564" y="334"/>
                    <a:pt x="521" y="295"/>
                    <a:pt x="521" y="295"/>
                  </a:cubicBezTo>
                  <a:close/>
                  <a:moveTo>
                    <a:pt x="521" y="295"/>
                  </a:moveTo>
                  <a:cubicBezTo>
                    <a:pt x="521" y="295"/>
                    <a:pt x="521" y="295"/>
                    <a:pt x="521" y="2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/>
            </a:p>
          </p:txBody>
        </p:sp>
      </p:grpSp>
      <p:sp>
        <p:nvSpPr>
          <p:cNvPr id="4" name="Marcador de contenido 11">
            <a:extLst>
              <a:ext uri="{FF2B5EF4-FFF2-40B4-BE49-F238E27FC236}">
                <a16:creationId xmlns:a16="http://schemas.microsoft.com/office/drawing/2014/main" id="{EA067A3B-DBC2-4E47-4A3F-9B1E7F4B0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388" y="1990127"/>
            <a:ext cx="10058400" cy="647262"/>
          </a:xfrm>
        </p:spPr>
        <p:txBody>
          <a:bodyPr/>
          <a:lstStyle/>
          <a:p>
            <a:r>
              <a:rPr lang="it-IT" dirty="0" err="1"/>
              <a:t>Vrste</a:t>
            </a:r>
            <a:r>
              <a:rPr lang="it-IT" dirty="0"/>
              <a:t> </a:t>
            </a:r>
            <a:r>
              <a:rPr lang="it-IT" dirty="0" err="1"/>
              <a:t>inovacija</a:t>
            </a:r>
            <a:r>
              <a:rPr lang="it-IT" dirty="0"/>
              <a:t>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683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9" grpId="0"/>
      <p:bldP spid="120" grpId="0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r>
              <a:rPr lang="en-GB" sz="4000" b="1" dirty="0"/>
              <a:t> </a:t>
            </a:r>
            <a:br>
              <a:rPr lang="en-GB" dirty="0"/>
            </a:b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inovacija</a:t>
            </a:r>
            <a:r>
              <a:rPr lang="en-GB" sz="2800" dirty="0"/>
              <a:t>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A29C8617-F411-3722-04F5-A4B16DD56C88}"/>
              </a:ext>
            </a:extLst>
          </p:cNvPr>
          <p:cNvGrpSpPr/>
          <p:nvPr/>
        </p:nvGrpSpPr>
        <p:grpSpPr>
          <a:xfrm>
            <a:off x="924556" y="2787390"/>
            <a:ext cx="8337951" cy="2490657"/>
            <a:chOff x="-162920" y="2745433"/>
            <a:chExt cx="8337951" cy="2490657"/>
          </a:xfrm>
        </p:grpSpPr>
        <p:grpSp>
          <p:nvGrpSpPr>
            <p:cNvPr id="96" name="Group 31">
              <a:extLst>
                <a:ext uri="{FF2B5EF4-FFF2-40B4-BE49-F238E27FC236}">
                  <a16:creationId xmlns:a16="http://schemas.microsoft.com/office/drawing/2014/main" id="{8A5869A3-024E-51FA-2B75-1F026B6FC69C}"/>
                </a:ext>
              </a:extLst>
            </p:cNvPr>
            <p:cNvGrpSpPr/>
            <p:nvPr/>
          </p:nvGrpSpPr>
          <p:grpSpPr>
            <a:xfrm>
              <a:off x="639749" y="2745433"/>
              <a:ext cx="6725504" cy="667284"/>
              <a:chOff x="-14310201" y="11831035"/>
              <a:chExt cx="22714409" cy="3758457"/>
            </a:xfrm>
          </p:grpSpPr>
          <p:sp>
            <p:nvSpPr>
              <p:cNvPr id="109" name="Freeform 10">
                <a:extLst>
                  <a:ext uri="{FF2B5EF4-FFF2-40B4-BE49-F238E27FC236}">
                    <a16:creationId xmlns:a16="http://schemas.microsoft.com/office/drawing/2014/main" id="{D6F1A8C8-9C80-F322-D01E-4D4B914603CD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15836614" y="13447204"/>
                <a:ext cx="3655366" cy="602540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10" name="Rectangle 29">
                <a:extLst>
                  <a:ext uri="{FF2B5EF4-FFF2-40B4-BE49-F238E27FC236}">
                    <a16:creationId xmlns:a16="http://schemas.microsoft.com/office/drawing/2014/main" id="{09AAF283-FF2D-8D4E-4C17-DE996093C28A}"/>
                  </a:ext>
                </a:extLst>
              </p:cNvPr>
              <p:cNvSpPr/>
              <p:nvPr/>
            </p:nvSpPr>
            <p:spPr>
              <a:xfrm rot="5400000">
                <a:off x="-4523892" y="2661393"/>
                <a:ext cx="3744335" cy="2211186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11" name="Picture 30">
                <a:extLst>
                  <a:ext uri="{FF2B5EF4-FFF2-40B4-BE49-F238E27FC236}">
                    <a16:creationId xmlns:a16="http://schemas.microsoft.com/office/drawing/2014/main" id="{70CEBB3F-056B-9E26-C372-B8464F384A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-12639392" y="11831035"/>
                <a:ext cx="21001869" cy="3745344"/>
              </a:xfrm>
              <a:prstGeom prst="rect">
                <a:avLst/>
              </a:prstGeom>
            </p:spPr>
          </p:pic>
        </p:grpSp>
        <p:grpSp>
          <p:nvGrpSpPr>
            <p:cNvPr id="97" name="Group 32">
              <a:extLst>
                <a:ext uri="{FF2B5EF4-FFF2-40B4-BE49-F238E27FC236}">
                  <a16:creationId xmlns:a16="http://schemas.microsoft.com/office/drawing/2014/main" id="{78D4108D-35AC-7D7D-DCA9-E33011C5F93C}"/>
                </a:ext>
              </a:extLst>
            </p:cNvPr>
            <p:cNvGrpSpPr/>
            <p:nvPr/>
          </p:nvGrpSpPr>
          <p:grpSpPr>
            <a:xfrm>
              <a:off x="998999" y="3411680"/>
              <a:ext cx="6799250" cy="652746"/>
              <a:chOff x="-15273503" y="11041862"/>
              <a:chExt cx="22963471" cy="3676561"/>
            </a:xfrm>
          </p:grpSpPr>
          <p:sp>
            <p:nvSpPr>
              <p:cNvPr id="106" name="Freeform 10">
                <a:extLst>
                  <a:ext uri="{FF2B5EF4-FFF2-40B4-BE49-F238E27FC236}">
                    <a16:creationId xmlns:a16="http://schemas.microsoft.com/office/drawing/2014/main" id="{10AB7351-B860-B7CD-60E6-6B3BBBDE55E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16736867" y="12540069"/>
                <a:ext cx="3570682" cy="643953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7" name="Rectangle 34">
                <a:extLst>
                  <a:ext uri="{FF2B5EF4-FFF2-40B4-BE49-F238E27FC236}">
                    <a16:creationId xmlns:a16="http://schemas.microsoft.com/office/drawing/2014/main" id="{8D71DE9E-9462-8E02-BAFD-28C39354DB62}"/>
                  </a:ext>
                </a:extLst>
              </p:cNvPr>
              <p:cNvSpPr/>
              <p:nvPr/>
            </p:nvSpPr>
            <p:spPr>
              <a:xfrm rot="5400000">
                <a:off x="-5324778" y="1739639"/>
                <a:ext cx="3671526" cy="22275971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8" name="Picture 35">
                <a:extLst>
                  <a:ext uri="{FF2B5EF4-FFF2-40B4-BE49-F238E27FC236}">
                    <a16:creationId xmlns:a16="http://schemas.microsoft.com/office/drawing/2014/main" id="{D857E788-6A52-70A7-185C-EC480BE991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-9445738" y="11107626"/>
                <a:ext cx="17135706" cy="3610797"/>
              </a:xfrm>
              <a:prstGeom prst="rect">
                <a:avLst/>
              </a:prstGeom>
            </p:spPr>
          </p:pic>
        </p:grpSp>
        <p:grpSp>
          <p:nvGrpSpPr>
            <p:cNvPr id="98" name="Group 36">
              <a:extLst>
                <a:ext uri="{FF2B5EF4-FFF2-40B4-BE49-F238E27FC236}">
                  <a16:creationId xmlns:a16="http://schemas.microsoft.com/office/drawing/2014/main" id="{37AEB33D-87FA-718E-9F89-519E8DAD318F}"/>
                </a:ext>
              </a:extLst>
            </p:cNvPr>
            <p:cNvGrpSpPr/>
            <p:nvPr/>
          </p:nvGrpSpPr>
          <p:grpSpPr>
            <a:xfrm>
              <a:off x="-162920" y="4056963"/>
              <a:ext cx="8064152" cy="647632"/>
              <a:chOff x="-16204056" y="10020556"/>
              <a:chExt cx="27235496" cy="3647757"/>
            </a:xfrm>
          </p:grpSpPr>
          <p:sp>
            <p:nvSpPr>
              <p:cNvPr id="103" name="Freeform 10">
                <a:extLst>
                  <a:ext uri="{FF2B5EF4-FFF2-40B4-BE49-F238E27FC236}">
                    <a16:creationId xmlns:a16="http://schemas.microsoft.com/office/drawing/2014/main" id="{EAD46068-09F6-9C90-4772-510D099133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17667412" y="11556583"/>
                <a:ext cx="3570660" cy="643947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4" name="Rectangle 38">
                <a:extLst>
                  <a:ext uri="{FF2B5EF4-FFF2-40B4-BE49-F238E27FC236}">
                    <a16:creationId xmlns:a16="http://schemas.microsoft.com/office/drawing/2014/main" id="{1892C520-8A45-8F36-F142-17E976656C84}"/>
                  </a:ext>
                </a:extLst>
              </p:cNvPr>
              <p:cNvSpPr/>
              <p:nvPr/>
            </p:nvSpPr>
            <p:spPr>
              <a:xfrm rot="5400000">
                <a:off x="-4181643" y="-1324998"/>
                <a:ext cx="3610789" cy="26347791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5" name="Picture 39">
                <a:extLst>
                  <a:ext uri="{FF2B5EF4-FFF2-40B4-BE49-F238E27FC236}">
                    <a16:creationId xmlns:a16="http://schemas.microsoft.com/office/drawing/2014/main" id="{63061F89-AB89-4072-67ED-D1FD4712F5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-14747983" y="10020556"/>
                <a:ext cx="25779423" cy="3647757"/>
              </a:xfrm>
              <a:prstGeom prst="rect">
                <a:avLst/>
              </a:prstGeom>
            </p:spPr>
          </p:pic>
        </p:grpSp>
        <p:grpSp>
          <p:nvGrpSpPr>
            <p:cNvPr id="99" name="Group 44">
              <a:extLst>
                <a:ext uri="{FF2B5EF4-FFF2-40B4-BE49-F238E27FC236}">
                  <a16:creationId xmlns:a16="http://schemas.microsoft.com/office/drawing/2014/main" id="{0B10FD2F-42A6-1C30-AB81-C15E2A967FB3}"/>
                </a:ext>
              </a:extLst>
            </p:cNvPr>
            <p:cNvGrpSpPr/>
            <p:nvPr/>
          </p:nvGrpSpPr>
          <p:grpSpPr>
            <a:xfrm>
              <a:off x="418821" y="4677590"/>
              <a:ext cx="7756210" cy="558500"/>
              <a:chOff x="502228" y="6673324"/>
              <a:chExt cx="26195467" cy="3145731"/>
            </a:xfrm>
          </p:grpSpPr>
          <p:sp>
            <p:nvSpPr>
              <p:cNvPr id="100" name="Freeform 10">
                <a:extLst>
                  <a:ext uri="{FF2B5EF4-FFF2-40B4-BE49-F238E27FC236}">
                    <a16:creationId xmlns:a16="http://schemas.microsoft.com/office/drawing/2014/main" id="{2C7FA7D7-6207-F9A9-A69B-BC0E7F8E3691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838686" y="8062159"/>
                <a:ext cx="3097810" cy="415982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1" name="Rectangle 46">
                <a:extLst>
                  <a:ext uri="{FF2B5EF4-FFF2-40B4-BE49-F238E27FC236}">
                    <a16:creationId xmlns:a16="http://schemas.microsoft.com/office/drawing/2014/main" id="{4695E6FB-5DF8-1689-57BD-5FA5429D3DF3}"/>
                  </a:ext>
                </a:extLst>
              </p:cNvPr>
              <p:cNvSpPr/>
              <p:nvPr/>
            </p:nvSpPr>
            <p:spPr>
              <a:xfrm rot="5400000">
                <a:off x="12288951" y="-4629111"/>
                <a:ext cx="3041530" cy="2577595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102" name="Picture 47">
                <a:extLst>
                  <a:ext uri="{FF2B5EF4-FFF2-40B4-BE49-F238E27FC236}">
                    <a16:creationId xmlns:a16="http://schemas.microsoft.com/office/drawing/2014/main" id="{EB1E7AA1-EFCD-29B8-0371-7739C43635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6175461" y="6673324"/>
                <a:ext cx="10017026" cy="3041531"/>
              </a:xfrm>
              <a:prstGeom prst="rect">
                <a:avLst/>
              </a:prstGeom>
            </p:spPr>
          </p:pic>
        </p:grpSp>
      </p:grpSp>
      <p:grpSp>
        <p:nvGrpSpPr>
          <p:cNvPr id="112" name="Group 4">
            <a:extLst>
              <a:ext uri="{FF2B5EF4-FFF2-40B4-BE49-F238E27FC236}">
                <a16:creationId xmlns:a16="http://schemas.microsoft.com/office/drawing/2014/main" id="{FBB24A04-DAC5-800A-054F-EA2542C91AE9}"/>
              </a:ext>
            </a:extLst>
          </p:cNvPr>
          <p:cNvGrpSpPr>
            <a:grpSpLocks noChangeAspect="1"/>
          </p:cNvGrpSpPr>
          <p:nvPr/>
        </p:nvGrpSpPr>
        <p:grpSpPr>
          <a:xfrm>
            <a:off x="7771436" y="2704834"/>
            <a:ext cx="2218357" cy="3785689"/>
            <a:chOff x="135015" y="1902592"/>
            <a:chExt cx="6335898" cy="10511939"/>
          </a:xfrm>
        </p:grpSpPr>
        <p:sp>
          <p:nvSpPr>
            <p:cNvPr id="113" name="Freeform 49">
              <a:extLst>
                <a:ext uri="{FF2B5EF4-FFF2-40B4-BE49-F238E27FC236}">
                  <a16:creationId xmlns:a16="http://schemas.microsoft.com/office/drawing/2014/main" id="{DA485739-0CE5-D690-3D8D-010B237E8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15" y="4004850"/>
              <a:ext cx="6335898" cy="1780093"/>
            </a:xfrm>
            <a:custGeom>
              <a:avLst/>
              <a:gdLst>
                <a:gd name="T0" fmla="*/ 0 w 242"/>
                <a:gd name="T1" fmla="*/ 39 h 68"/>
                <a:gd name="T2" fmla="*/ 3 w 242"/>
                <a:gd name="T3" fmla="*/ 68 h 68"/>
                <a:gd name="T4" fmla="*/ 238 w 242"/>
                <a:gd name="T5" fmla="*/ 68 h 68"/>
                <a:gd name="T6" fmla="*/ 242 w 242"/>
                <a:gd name="T7" fmla="*/ 39 h 68"/>
                <a:gd name="T8" fmla="*/ 235 w 242"/>
                <a:gd name="T9" fmla="*/ 0 h 68"/>
                <a:gd name="T10" fmla="*/ 6 w 242"/>
                <a:gd name="T11" fmla="*/ 0 h 68"/>
                <a:gd name="T12" fmla="*/ 0 w 242"/>
                <a:gd name="T13" fmla="*/ 3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68">
                  <a:moveTo>
                    <a:pt x="0" y="39"/>
                  </a:moveTo>
                  <a:cubicBezTo>
                    <a:pt x="0" y="49"/>
                    <a:pt x="1" y="59"/>
                    <a:pt x="3" y="68"/>
                  </a:cubicBezTo>
                  <a:cubicBezTo>
                    <a:pt x="238" y="68"/>
                    <a:pt x="238" y="68"/>
                    <a:pt x="238" y="68"/>
                  </a:cubicBezTo>
                  <a:cubicBezTo>
                    <a:pt x="240" y="59"/>
                    <a:pt x="242" y="49"/>
                    <a:pt x="242" y="39"/>
                  </a:cubicBezTo>
                  <a:cubicBezTo>
                    <a:pt x="242" y="25"/>
                    <a:pt x="239" y="12"/>
                    <a:pt x="2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12"/>
                    <a:pt x="0" y="25"/>
                    <a:pt x="0" y="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4" name="Freeform 50">
              <a:extLst>
                <a:ext uri="{FF2B5EF4-FFF2-40B4-BE49-F238E27FC236}">
                  <a16:creationId xmlns:a16="http://schemas.microsoft.com/office/drawing/2014/main" id="{B2018D2A-0EE3-8AAB-F89F-0CA766F7C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57" y="1902592"/>
              <a:ext cx="5997353" cy="2120462"/>
            </a:xfrm>
            <a:custGeom>
              <a:avLst/>
              <a:gdLst>
                <a:gd name="T0" fmla="*/ 229 w 229"/>
                <a:gd name="T1" fmla="*/ 81 h 81"/>
                <a:gd name="T2" fmla="*/ 115 w 229"/>
                <a:gd name="T3" fmla="*/ 0 h 81"/>
                <a:gd name="T4" fmla="*/ 0 w 229"/>
                <a:gd name="T5" fmla="*/ 81 h 81"/>
                <a:gd name="T6" fmla="*/ 229 w 229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81">
                  <a:moveTo>
                    <a:pt x="229" y="81"/>
                  </a:moveTo>
                  <a:cubicBezTo>
                    <a:pt x="213" y="34"/>
                    <a:pt x="168" y="0"/>
                    <a:pt x="115" y="0"/>
                  </a:cubicBezTo>
                  <a:cubicBezTo>
                    <a:pt x="62" y="0"/>
                    <a:pt x="17" y="34"/>
                    <a:pt x="0" y="81"/>
                  </a:cubicBezTo>
                  <a:lnTo>
                    <a:pt x="229" y="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5" name="Freeform 51">
              <a:extLst>
                <a:ext uri="{FF2B5EF4-FFF2-40B4-BE49-F238E27FC236}">
                  <a16:creationId xmlns:a16="http://schemas.microsoft.com/office/drawing/2014/main" id="{A05A045B-22D6-3597-2597-45FC842EC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4376" y="7592339"/>
              <a:ext cx="4137173" cy="1701830"/>
            </a:xfrm>
            <a:custGeom>
              <a:avLst/>
              <a:gdLst>
                <a:gd name="T0" fmla="*/ 0 w 158"/>
                <a:gd name="T1" fmla="*/ 0 h 65"/>
                <a:gd name="T2" fmla="*/ 11 w 158"/>
                <a:gd name="T3" fmla="*/ 46 h 65"/>
                <a:gd name="T4" fmla="*/ 30 w 158"/>
                <a:gd name="T5" fmla="*/ 65 h 65"/>
                <a:gd name="T6" fmla="*/ 127 w 158"/>
                <a:gd name="T7" fmla="*/ 65 h 65"/>
                <a:gd name="T8" fmla="*/ 146 w 158"/>
                <a:gd name="T9" fmla="*/ 46 h 65"/>
                <a:gd name="T10" fmla="*/ 158 w 158"/>
                <a:gd name="T11" fmla="*/ 0 h 65"/>
                <a:gd name="T12" fmla="*/ 0 w 158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65">
                  <a:moveTo>
                    <a:pt x="0" y="0"/>
                  </a:moveTo>
                  <a:cubicBezTo>
                    <a:pt x="6" y="11"/>
                    <a:pt x="11" y="27"/>
                    <a:pt x="11" y="46"/>
                  </a:cubicBezTo>
                  <a:cubicBezTo>
                    <a:pt x="11" y="56"/>
                    <a:pt x="20" y="65"/>
                    <a:pt x="30" y="65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138" y="65"/>
                    <a:pt x="146" y="56"/>
                    <a:pt x="146" y="46"/>
                  </a:cubicBezTo>
                  <a:cubicBezTo>
                    <a:pt x="146" y="27"/>
                    <a:pt x="152" y="11"/>
                    <a:pt x="15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116" name="Freeform 52">
              <a:extLst>
                <a:ext uri="{FF2B5EF4-FFF2-40B4-BE49-F238E27FC236}">
                  <a16:creationId xmlns:a16="http://schemas.microsoft.com/office/drawing/2014/main" id="{8DF57B54-637C-5CD2-3008-F4FAFBAED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81" y="5784943"/>
              <a:ext cx="6153886" cy="1807397"/>
            </a:xfrm>
            <a:custGeom>
              <a:avLst/>
              <a:gdLst>
                <a:gd name="T0" fmla="*/ 0 w 235"/>
                <a:gd name="T1" fmla="*/ 0 h 69"/>
                <a:gd name="T2" fmla="*/ 23 w 235"/>
                <a:gd name="T3" fmla="*/ 46 h 69"/>
                <a:gd name="T4" fmla="*/ 23 w 235"/>
                <a:gd name="T5" fmla="*/ 46 h 69"/>
                <a:gd name="T6" fmla="*/ 23 w 235"/>
                <a:gd name="T7" fmla="*/ 46 h 69"/>
                <a:gd name="T8" fmla="*/ 29 w 235"/>
                <a:gd name="T9" fmla="*/ 52 h 69"/>
                <a:gd name="T10" fmla="*/ 39 w 235"/>
                <a:gd name="T11" fmla="*/ 69 h 69"/>
                <a:gd name="T12" fmla="*/ 197 w 235"/>
                <a:gd name="T13" fmla="*/ 69 h 69"/>
                <a:gd name="T14" fmla="*/ 207 w 235"/>
                <a:gd name="T15" fmla="*/ 52 h 69"/>
                <a:gd name="T16" fmla="*/ 213 w 235"/>
                <a:gd name="T17" fmla="*/ 46 h 69"/>
                <a:gd name="T18" fmla="*/ 213 w 235"/>
                <a:gd name="T19" fmla="*/ 46 h 69"/>
                <a:gd name="T20" fmla="*/ 213 w 235"/>
                <a:gd name="T21" fmla="*/ 46 h 69"/>
                <a:gd name="T22" fmla="*/ 235 w 235"/>
                <a:gd name="T23" fmla="*/ 0 h 69"/>
                <a:gd name="T24" fmla="*/ 0 w 235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5" h="69">
                  <a:moveTo>
                    <a:pt x="0" y="0"/>
                  </a:moveTo>
                  <a:cubicBezTo>
                    <a:pt x="5" y="17"/>
                    <a:pt x="12" y="33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5" y="48"/>
                    <a:pt x="27" y="50"/>
                    <a:pt x="29" y="52"/>
                  </a:cubicBezTo>
                  <a:cubicBezTo>
                    <a:pt x="32" y="56"/>
                    <a:pt x="35" y="62"/>
                    <a:pt x="39" y="69"/>
                  </a:cubicBezTo>
                  <a:cubicBezTo>
                    <a:pt x="197" y="69"/>
                    <a:pt x="197" y="69"/>
                    <a:pt x="197" y="69"/>
                  </a:cubicBezTo>
                  <a:cubicBezTo>
                    <a:pt x="200" y="62"/>
                    <a:pt x="204" y="56"/>
                    <a:pt x="207" y="52"/>
                  </a:cubicBezTo>
                  <a:cubicBezTo>
                    <a:pt x="209" y="50"/>
                    <a:pt x="211" y="48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23" y="33"/>
                    <a:pt x="231" y="17"/>
                    <a:pt x="23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pic>
          <p:nvPicPr>
            <p:cNvPr id="117" name="Picture 3" descr="G:\ \z\1\2-1.png">
              <a:extLst>
                <a:ext uri="{FF2B5EF4-FFF2-40B4-BE49-F238E27FC236}">
                  <a16:creationId xmlns:a16="http://schemas.microsoft.com/office/drawing/2014/main" id="{D67AD603-DC02-BF15-BD27-6E9809CB3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121" y="9241511"/>
              <a:ext cx="3278203" cy="3173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8" name="TextBox 26">
            <a:extLst>
              <a:ext uri="{FF2B5EF4-FFF2-40B4-BE49-F238E27FC236}">
                <a16:creationId xmlns:a16="http://schemas.microsoft.com/office/drawing/2014/main" id="{9DBD0711-EB92-E4F7-4F11-D83B1553413A}"/>
              </a:ext>
            </a:extLst>
          </p:cNvPr>
          <p:cNvSpPr txBox="1"/>
          <p:nvPr/>
        </p:nvSpPr>
        <p:spPr>
          <a:xfrm>
            <a:off x="2124021" y="2866217"/>
            <a:ext cx="5658812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pl-PL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Omogućuj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</a:t>
            </a:r>
            <a:r>
              <a:rPr lang="pl-PL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poduzećima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da </a:t>
            </a:r>
            <a:r>
              <a:rPr lang="pl-PL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ostanu konkurent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na</a:t>
            </a:r>
            <a:endParaRPr lang="en-US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4" name="Marcador de contenido 11">
            <a:extLst>
              <a:ext uri="{FF2B5EF4-FFF2-40B4-BE49-F238E27FC236}">
                <a16:creationId xmlns:a16="http://schemas.microsoft.com/office/drawing/2014/main" id="{EA067A3B-DBC2-4E47-4A3F-9B1E7F4B0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297" y="1866530"/>
            <a:ext cx="10058400" cy="647262"/>
          </a:xfrm>
        </p:spPr>
        <p:txBody>
          <a:bodyPr/>
          <a:lstStyle/>
          <a:p>
            <a:r>
              <a:rPr lang="it-IT" dirty="0" err="1"/>
              <a:t>Važnost</a:t>
            </a:r>
            <a:r>
              <a:rPr lang="it-IT" dirty="0"/>
              <a:t> </a:t>
            </a:r>
            <a:r>
              <a:rPr lang="it-IT" dirty="0" err="1"/>
              <a:t>inovacija</a:t>
            </a:r>
            <a:r>
              <a:rPr lang="it-IT" dirty="0"/>
              <a:t> u </a:t>
            </a:r>
            <a:r>
              <a:rPr lang="it-IT" dirty="0" err="1"/>
              <a:t>poslovanju</a:t>
            </a:r>
            <a:r>
              <a:rPr lang="it-IT" dirty="0"/>
              <a:t>:</a:t>
            </a:r>
          </a:p>
        </p:txBody>
      </p:sp>
      <p:sp>
        <p:nvSpPr>
          <p:cNvPr id="5" name="TextBox 26">
            <a:extLst>
              <a:ext uri="{FF2B5EF4-FFF2-40B4-BE49-F238E27FC236}">
                <a16:creationId xmlns:a16="http://schemas.microsoft.com/office/drawing/2014/main" id="{D51EAA14-43B9-4AAB-7A38-41D6191EEB4B}"/>
              </a:ext>
            </a:extLst>
          </p:cNvPr>
          <p:cNvSpPr txBox="1"/>
          <p:nvPr/>
        </p:nvSpPr>
        <p:spPr>
          <a:xfrm>
            <a:off x="2454469" y="3578272"/>
            <a:ext cx="5658812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it-IT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Mogu</a:t>
            </a:r>
            <a:r>
              <a:rPr lang="it-IT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povećati</a:t>
            </a:r>
            <a:r>
              <a:rPr lang="it-IT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učinkovitosti</a:t>
            </a:r>
            <a:r>
              <a:rPr lang="it-IT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i </a:t>
            </a:r>
            <a:r>
              <a:rPr lang="it-IT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smanjiti</a:t>
            </a:r>
            <a:r>
              <a:rPr lang="it-IT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troškove</a:t>
            </a:r>
            <a:endParaRPr lang="it-IT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F19A1D26-1E22-469A-CDAA-1B37EBCB4794}"/>
              </a:ext>
            </a:extLst>
          </p:cNvPr>
          <p:cNvSpPr txBox="1"/>
          <p:nvPr/>
        </p:nvSpPr>
        <p:spPr>
          <a:xfrm>
            <a:off x="1352734" y="4182815"/>
            <a:ext cx="5658812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Mogu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dovesti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do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povećanja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prihoda</a:t>
            </a:r>
            <a:endParaRPr lang="en-US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0" name="TextBox 26">
            <a:extLst>
              <a:ext uri="{FF2B5EF4-FFF2-40B4-BE49-F238E27FC236}">
                <a16:creationId xmlns:a16="http://schemas.microsoft.com/office/drawing/2014/main" id="{E19EA838-63F0-0229-DB4D-4108DEA66198}"/>
              </a:ext>
            </a:extLst>
          </p:cNvPr>
          <p:cNvSpPr txBox="1"/>
          <p:nvPr/>
        </p:nvSpPr>
        <p:spPr>
          <a:xfrm>
            <a:off x="1623556" y="4747172"/>
            <a:ext cx="6531750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Mogu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poboljšati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proizvode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i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usluge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(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tj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smanjiti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ugljični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otisak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)</a:t>
            </a:r>
          </a:p>
        </p:txBody>
      </p:sp>
      <p:sp>
        <p:nvSpPr>
          <p:cNvPr id="11" name="Freeform 22">
            <a:extLst>
              <a:ext uri="{FF2B5EF4-FFF2-40B4-BE49-F238E27FC236}">
                <a16:creationId xmlns:a16="http://schemas.microsoft.com/office/drawing/2014/main" id="{2C056440-8705-3092-53C8-6C29D848329E}"/>
              </a:ext>
            </a:extLst>
          </p:cNvPr>
          <p:cNvSpPr>
            <a:spLocks noEditPoints="1"/>
          </p:cNvSpPr>
          <p:nvPr/>
        </p:nvSpPr>
        <p:spPr bwMode="auto">
          <a:xfrm>
            <a:off x="8648433" y="2921275"/>
            <a:ext cx="442913" cy="430212"/>
          </a:xfrm>
          <a:custGeom>
            <a:avLst/>
            <a:gdLst>
              <a:gd name="T0" fmla="*/ 112 w 118"/>
              <a:gd name="T1" fmla="*/ 26 h 112"/>
              <a:gd name="T2" fmla="*/ 95 w 118"/>
              <a:gd name="T3" fmla="*/ 20 h 112"/>
              <a:gd name="T4" fmla="*/ 95 w 118"/>
              <a:gd name="T5" fmla="*/ 16 h 112"/>
              <a:gd name="T6" fmla="*/ 95 w 118"/>
              <a:gd name="T7" fmla="*/ 12 h 112"/>
              <a:gd name="T8" fmla="*/ 83 w 118"/>
              <a:gd name="T9" fmla="*/ 0 h 112"/>
              <a:gd name="T10" fmla="*/ 35 w 118"/>
              <a:gd name="T11" fmla="*/ 0 h 112"/>
              <a:gd name="T12" fmla="*/ 23 w 118"/>
              <a:gd name="T13" fmla="*/ 12 h 112"/>
              <a:gd name="T14" fmla="*/ 23 w 118"/>
              <a:gd name="T15" fmla="*/ 16 h 112"/>
              <a:gd name="T16" fmla="*/ 23 w 118"/>
              <a:gd name="T17" fmla="*/ 20 h 112"/>
              <a:gd name="T18" fmla="*/ 6 w 118"/>
              <a:gd name="T19" fmla="*/ 26 h 112"/>
              <a:gd name="T20" fmla="*/ 3 w 118"/>
              <a:gd name="T21" fmla="*/ 45 h 112"/>
              <a:gd name="T22" fmla="*/ 24 w 118"/>
              <a:gd name="T23" fmla="*/ 58 h 112"/>
              <a:gd name="T24" fmla="*/ 55 w 118"/>
              <a:gd name="T25" fmla="*/ 88 h 112"/>
              <a:gd name="T26" fmla="*/ 55 w 118"/>
              <a:gd name="T27" fmla="*/ 88 h 112"/>
              <a:gd name="T28" fmla="*/ 55 w 118"/>
              <a:gd name="T29" fmla="*/ 104 h 112"/>
              <a:gd name="T30" fmla="*/ 47 w 118"/>
              <a:gd name="T31" fmla="*/ 104 h 112"/>
              <a:gd name="T32" fmla="*/ 43 w 118"/>
              <a:gd name="T33" fmla="*/ 108 h 112"/>
              <a:gd name="T34" fmla="*/ 47 w 118"/>
              <a:gd name="T35" fmla="*/ 112 h 112"/>
              <a:gd name="T36" fmla="*/ 71 w 118"/>
              <a:gd name="T37" fmla="*/ 112 h 112"/>
              <a:gd name="T38" fmla="*/ 75 w 118"/>
              <a:gd name="T39" fmla="*/ 108 h 112"/>
              <a:gd name="T40" fmla="*/ 71 w 118"/>
              <a:gd name="T41" fmla="*/ 104 h 112"/>
              <a:gd name="T42" fmla="*/ 63 w 118"/>
              <a:gd name="T43" fmla="*/ 104 h 112"/>
              <a:gd name="T44" fmla="*/ 63 w 118"/>
              <a:gd name="T45" fmla="*/ 88 h 112"/>
              <a:gd name="T46" fmla="*/ 63 w 118"/>
              <a:gd name="T47" fmla="*/ 88 h 112"/>
              <a:gd name="T48" fmla="*/ 94 w 118"/>
              <a:gd name="T49" fmla="*/ 58 h 112"/>
              <a:gd name="T50" fmla="*/ 115 w 118"/>
              <a:gd name="T51" fmla="*/ 45 h 112"/>
              <a:gd name="T52" fmla="*/ 112 w 118"/>
              <a:gd name="T53" fmla="*/ 26 h 112"/>
              <a:gd name="T54" fmla="*/ 11 w 118"/>
              <a:gd name="T55" fmla="*/ 42 h 112"/>
              <a:gd name="T56" fmla="*/ 12 w 118"/>
              <a:gd name="T57" fmla="*/ 31 h 112"/>
              <a:gd name="T58" fmla="*/ 23 w 118"/>
              <a:gd name="T59" fmla="*/ 28 h 112"/>
              <a:gd name="T60" fmla="*/ 23 w 118"/>
              <a:gd name="T61" fmla="*/ 48 h 112"/>
              <a:gd name="T62" fmla="*/ 23 w 118"/>
              <a:gd name="T63" fmla="*/ 50 h 112"/>
              <a:gd name="T64" fmla="*/ 11 w 118"/>
              <a:gd name="T65" fmla="*/ 42 h 112"/>
              <a:gd name="T66" fmla="*/ 87 w 118"/>
              <a:gd name="T67" fmla="*/ 16 h 112"/>
              <a:gd name="T68" fmla="*/ 87 w 118"/>
              <a:gd name="T69" fmla="*/ 48 h 112"/>
              <a:gd name="T70" fmla="*/ 59 w 118"/>
              <a:gd name="T71" fmla="*/ 80 h 112"/>
              <a:gd name="T72" fmla="*/ 31 w 118"/>
              <a:gd name="T73" fmla="*/ 48 h 112"/>
              <a:gd name="T74" fmla="*/ 31 w 118"/>
              <a:gd name="T75" fmla="*/ 16 h 112"/>
              <a:gd name="T76" fmla="*/ 31 w 118"/>
              <a:gd name="T77" fmla="*/ 12 h 112"/>
              <a:gd name="T78" fmla="*/ 35 w 118"/>
              <a:gd name="T79" fmla="*/ 8 h 112"/>
              <a:gd name="T80" fmla="*/ 83 w 118"/>
              <a:gd name="T81" fmla="*/ 8 h 112"/>
              <a:gd name="T82" fmla="*/ 87 w 118"/>
              <a:gd name="T83" fmla="*/ 12 h 112"/>
              <a:gd name="T84" fmla="*/ 87 w 118"/>
              <a:gd name="T85" fmla="*/ 16 h 112"/>
              <a:gd name="T86" fmla="*/ 107 w 118"/>
              <a:gd name="T87" fmla="*/ 42 h 112"/>
              <a:gd name="T88" fmla="*/ 95 w 118"/>
              <a:gd name="T89" fmla="*/ 50 h 112"/>
              <a:gd name="T90" fmla="*/ 95 w 118"/>
              <a:gd name="T91" fmla="*/ 48 h 112"/>
              <a:gd name="T92" fmla="*/ 95 w 118"/>
              <a:gd name="T93" fmla="*/ 28 h 112"/>
              <a:gd name="T94" fmla="*/ 106 w 118"/>
              <a:gd name="T95" fmla="*/ 31 h 112"/>
              <a:gd name="T96" fmla="*/ 107 w 118"/>
              <a:gd name="T97" fmla="*/ 4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18" h="112">
                <a:moveTo>
                  <a:pt x="112" y="26"/>
                </a:moveTo>
                <a:cubicBezTo>
                  <a:pt x="108" y="22"/>
                  <a:pt x="102" y="19"/>
                  <a:pt x="95" y="20"/>
                </a:cubicBezTo>
                <a:cubicBezTo>
                  <a:pt x="95" y="16"/>
                  <a:pt x="95" y="16"/>
                  <a:pt x="95" y="16"/>
                </a:cubicBezTo>
                <a:cubicBezTo>
                  <a:pt x="95" y="12"/>
                  <a:pt x="95" y="12"/>
                  <a:pt x="95" y="12"/>
                </a:cubicBezTo>
                <a:cubicBezTo>
                  <a:pt x="95" y="5"/>
                  <a:pt x="90" y="0"/>
                  <a:pt x="8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8" y="0"/>
                  <a:pt x="23" y="5"/>
                  <a:pt x="23" y="12"/>
                </a:cubicBezTo>
                <a:cubicBezTo>
                  <a:pt x="23" y="16"/>
                  <a:pt x="23" y="16"/>
                  <a:pt x="23" y="16"/>
                </a:cubicBezTo>
                <a:cubicBezTo>
                  <a:pt x="23" y="20"/>
                  <a:pt x="23" y="20"/>
                  <a:pt x="23" y="20"/>
                </a:cubicBezTo>
                <a:cubicBezTo>
                  <a:pt x="16" y="19"/>
                  <a:pt x="10" y="22"/>
                  <a:pt x="6" y="26"/>
                </a:cubicBezTo>
                <a:cubicBezTo>
                  <a:pt x="1" y="32"/>
                  <a:pt x="0" y="39"/>
                  <a:pt x="3" y="45"/>
                </a:cubicBezTo>
                <a:cubicBezTo>
                  <a:pt x="7" y="53"/>
                  <a:pt x="14" y="57"/>
                  <a:pt x="24" y="58"/>
                </a:cubicBezTo>
                <a:cubicBezTo>
                  <a:pt x="28" y="74"/>
                  <a:pt x="40" y="86"/>
                  <a:pt x="55" y="88"/>
                </a:cubicBezTo>
                <a:cubicBezTo>
                  <a:pt x="55" y="88"/>
                  <a:pt x="55" y="88"/>
                  <a:pt x="55" y="88"/>
                </a:cubicBezTo>
                <a:cubicBezTo>
                  <a:pt x="55" y="104"/>
                  <a:pt x="55" y="104"/>
                  <a:pt x="55" y="104"/>
                </a:cubicBezTo>
                <a:cubicBezTo>
                  <a:pt x="47" y="104"/>
                  <a:pt x="47" y="104"/>
                  <a:pt x="47" y="104"/>
                </a:cubicBezTo>
                <a:cubicBezTo>
                  <a:pt x="45" y="104"/>
                  <a:pt x="43" y="106"/>
                  <a:pt x="43" y="108"/>
                </a:cubicBezTo>
                <a:cubicBezTo>
                  <a:pt x="43" y="110"/>
                  <a:pt x="45" y="112"/>
                  <a:pt x="47" y="112"/>
                </a:cubicBezTo>
                <a:cubicBezTo>
                  <a:pt x="71" y="112"/>
                  <a:pt x="71" y="112"/>
                  <a:pt x="71" y="112"/>
                </a:cubicBezTo>
                <a:cubicBezTo>
                  <a:pt x="73" y="112"/>
                  <a:pt x="75" y="110"/>
                  <a:pt x="75" y="108"/>
                </a:cubicBezTo>
                <a:cubicBezTo>
                  <a:pt x="75" y="106"/>
                  <a:pt x="73" y="104"/>
                  <a:pt x="71" y="104"/>
                </a:cubicBezTo>
                <a:cubicBezTo>
                  <a:pt x="63" y="104"/>
                  <a:pt x="63" y="104"/>
                  <a:pt x="63" y="104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78" y="86"/>
                  <a:pt x="90" y="74"/>
                  <a:pt x="94" y="58"/>
                </a:cubicBezTo>
                <a:cubicBezTo>
                  <a:pt x="104" y="57"/>
                  <a:pt x="111" y="53"/>
                  <a:pt x="115" y="45"/>
                </a:cubicBezTo>
                <a:cubicBezTo>
                  <a:pt x="118" y="39"/>
                  <a:pt x="117" y="32"/>
                  <a:pt x="112" y="26"/>
                </a:cubicBezTo>
                <a:close/>
                <a:moveTo>
                  <a:pt x="11" y="42"/>
                </a:moveTo>
                <a:cubicBezTo>
                  <a:pt x="9" y="39"/>
                  <a:pt x="9" y="34"/>
                  <a:pt x="12" y="31"/>
                </a:cubicBezTo>
                <a:cubicBezTo>
                  <a:pt x="14" y="29"/>
                  <a:pt x="18" y="28"/>
                  <a:pt x="23" y="28"/>
                </a:cubicBezTo>
                <a:cubicBezTo>
                  <a:pt x="23" y="48"/>
                  <a:pt x="23" y="48"/>
                  <a:pt x="23" y="48"/>
                </a:cubicBezTo>
                <a:cubicBezTo>
                  <a:pt x="23" y="49"/>
                  <a:pt x="23" y="49"/>
                  <a:pt x="23" y="50"/>
                </a:cubicBezTo>
                <a:cubicBezTo>
                  <a:pt x="17" y="49"/>
                  <a:pt x="13" y="46"/>
                  <a:pt x="11" y="42"/>
                </a:cubicBezTo>
                <a:close/>
                <a:moveTo>
                  <a:pt x="87" y="16"/>
                </a:moveTo>
                <a:cubicBezTo>
                  <a:pt x="87" y="48"/>
                  <a:pt x="87" y="48"/>
                  <a:pt x="87" y="48"/>
                </a:cubicBezTo>
                <a:cubicBezTo>
                  <a:pt x="87" y="66"/>
                  <a:pt x="74" y="80"/>
                  <a:pt x="59" y="80"/>
                </a:cubicBezTo>
                <a:cubicBezTo>
                  <a:pt x="44" y="80"/>
                  <a:pt x="31" y="66"/>
                  <a:pt x="31" y="48"/>
                </a:cubicBezTo>
                <a:cubicBezTo>
                  <a:pt x="31" y="16"/>
                  <a:pt x="31" y="16"/>
                  <a:pt x="31" y="16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0"/>
                  <a:pt x="33" y="8"/>
                  <a:pt x="35" y="8"/>
                </a:cubicBezTo>
                <a:cubicBezTo>
                  <a:pt x="83" y="8"/>
                  <a:pt x="83" y="8"/>
                  <a:pt x="83" y="8"/>
                </a:cubicBezTo>
                <a:cubicBezTo>
                  <a:pt x="85" y="8"/>
                  <a:pt x="87" y="10"/>
                  <a:pt x="87" y="12"/>
                </a:cubicBezTo>
                <a:lnTo>
                  <a:pt x="87" y="16"/>
                </a:lnTo>
                <a:close/>
                <a:moveTo>
                  <a:pt x="107" y="42"/>
                </a:moveTo>
                <a:cubicBezTo>
                  <a:pt x="105" y="46"/>
                  <a:pt x="101" y="49"/>
                  <a:pt x="95" y="50"/>
                </a:cubicBezTo>
                <a:cubicBezTo>
                  <a:pt x="95" y="49"/>
                  <a:pt x="95" y="49"/>
                  <a:pt x="95" y="48"/>
                </a:cubicBezTo>
                <a:cubicBezTo>
                  <a:pt x="95" y="28"/>
                  <a:pt x="95" y="28"/>
                  <a:pt x="95" y="28"/>
                </a:cubicBezTo>
                <a:cubicBezTo>
                  <a:pt x="100" y="28"/>
                  <a:pt x="104" y="29"/>
                  <a:pt x="106" y="31"/>
                </a:cubicBezTo>
                <a:cubicBezTo>
                  <a:pt x="109" y="34"/>
                  <a:pt x="109" y="39"/>
                  <a:pt x="107" y="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75AB89CF-3436-C71A-6324-983F6C317221}"/>
              </a:ext>
            </a:extLst>
          </p:cNvPr>
          <p:cNvGrpSpPr/>
          <p:nvPr/>
        </p:nvGrpSpPr>
        <p:grpSpPr>
          <a:xfrm>
            <a:off x="8670302" y="3571285"/>
            <a:ext cx="498365" cy="415847"/>
            <a:chOff x="9423400" y="4965701"/>
            <a:chExt cx="728663" cy="608013"/>
          </a:xfrm>
          <a:solidFill>
            <a:schemeClr val="bg1"/>
          </a:solidFill>
        </p:grpSpPr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B0DD7F33-52D9-E01D-09DD-A7C10EE77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7850" y="4965701"/>
              <a:ext cx="139700" cy="146050"/>
            </a:xfrm>
            <a:custGeom>
              <a:avLst/>
              <a:gdLst>
                <a:gd name="T0" fmla="*/ 4 w 37"/>
                <a:gd name="T1" fmla="*/ 25 h 39"/>
                <a:gd name="T2" fmla="*/ 5 w 37"/>
                <a:gd name="T3" fmla="*/ 25 h 39"/>
                <a:gd name="T4" fmla="*/ 19 w 37"/>
                <a:gd name="T5" fmla="*/ 39 h 39"/>
                <a:gd name="T6" fmla="*/ 33 w 37"/>
                <a:gd name="T7" fmla="*/ 25 h 39"/>
                <a:gd name="T8" fmla="*/ 33 w 37"/>
                <a:gd name="T9" fmla="*/ 25 h 39"/>
                <a:gd name="T10" fmla="*/ 37 w 37"/>
                <a:gd name="T11" fmla="*/ 20 h 39"/>
                <a:gd name="T12" fmla="*/ 34 w 37"/>
                <a:gd name="T13" fmla="*/ 14 h 39"/>
                <a:gd name="T14" fmla="*/ 19 w 37"/>
                <a:gd name="T15" fmla="*/ 0 h 39"/>
                <a:gd name="T16" fmla="*/ 3 w 37"/>
                <a:gd name="T17" fmla="*/ 14 h 39"/>
                <a:gd name="T18" fmla="*/ 0 w 37"/>
                <a:gd name="T19" fmla="*/ 20 h 39"/>
                <a:gd name="T20" fmla="*/ 4 w 37"/>
                <a:gd name="T21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39">
                  <a:moveTo>
                    <a:pt x="4" y="25"/>
                  </a:moveTo>
                  <a:cubicBezTo>
                    <a:pt x="5" y="25"/>
                    <a:pt x="5" y="25"/>
                    <a:pt x="5" y="25"/>
                  </a:cubicBezTo>
                  <a:cubicBezTo>
                    <a:pt x="7" y="33"/>
                    <a:pt x="13" y="39"/>
                    <a:pt x="19" y="39"/>
                  </a:cubicBezTo>
                  <a:cubicBezTo>
                    <a:pt x="25" y="39"/>
                    <a:pt x="30" y="33"/>
                    <a:pt x="33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5" y="25"/>
                    <a:pt x="37" y="23"/>
                    <a:pt x="37" y="20"/>
                  </a:cubicBezTo>
                  <a:cubicBezTo>
                    <a:pt x="37" y="17"/>
                    <a:pt x="36" y="15"/>
                    <a:pt x="34" y="14"/>
                  </a:cubicBezTo>
                  <a:cubicBezTo>
                    <a:pt x="34" y="5"/>
                    <a:pt x="27" y="0"/>
                    <a:pt x="19" y="0"/>
                  </a:cubicBezTo>
                  <a:cubicBezTo>
                    <a:pt x="11" y="0"/>
                    <a:pt x="4" y="5"/>
                    <a:pt x="3" y="14"/>
                  </a:cubicBezTo>
                  <a:cubicBezTo>
                    <a:pt x="2" y="15"/>
                    <a:pt x="0" y="17"/>
                    <a:pt x="0" y="20"/>
                  </a:cubicBezTo>
                  <a:cubicBezTo>
                    <a:pt x="0" y="23"/>
                    <a:pt x="2" y="25"/>
                    <a:pt x="4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BB07A1B2-194C-85BD-7526-74A298EF5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3400" y="5114926"/>
              <a:ext cx="233363" cy="450850"/>
            </a:xfrm>
            <a:custGeom>
              <a:avLst/>
              <a:gdLst>
                <a:gd name="T0" fmla="*/ 61 w 62"/>
                <a:gd name="T1" fmla="*/ 27 h 120"/>
                <a:gd name="T2" fmla="*/ 61 w 62"/>
                <a:gd name="T3" fmla="*/ 15 h 120"/>
                <a:gd name="T4" fmla="*/ 47 w 62"/>
                <a:gd name="T5" fmla="*/ 0 h 120"/>
                <a:gd name="T6" fmla="*/ 40 w 62"/>
                <a:gd name="T7" fmla="*/ 0 h 120"/>
                <a:gd name="T8" fmla="*/ 35 w 62"/>
                <a:gd name="T9" fmla="*/ 16 h 120"/>
                <a:gd name="T10" fmla="*/ 32 w 62"/>
                <a:gd name="T11" fmla="*/ 7 h 120"/>
                <a:gd name="T12" fmla="*/ 36 w 62"/>
                <a:gd name="T13" fmla="*/ 2 h 120"/>
                <a:gd name="T14" fmla="*/ 35 w 62"/>
                <a:gd name="T15" fmla="*/ 2 h 120"/>
                <a:gd name="T16" fmla="*/ 30 w 62"/>
                <a:gd name="T17" fmla="*/ 2 h 120"/>
                <a:gd name="T18" fmla="*/ 26 w 62"/>
                <a:gd name="T19" fmla="*/ 2 h 120"/>
                <a:gd name="T20" fmla="*/ 26 w 62"/>
                <a:gd name="T21" fmla="*/ 2 h 120"/>
                <a:gd name="T22" fmla="*/ 30 w 62"/>
                <a:gd name="T23" fmla="*/ 8 h 120"/>
                <a:gd name="T24" fmla="*/ 26 w 62"/>
                <a:gd name="T25" fmla="*/ 16 h 120"/>
                <a:gd name="T26" fmla="*/ 21 w 62"/>
                <a:gd name="T27" fmla="*/ 0 h 120"/>
                <a:gd name="T28" fmla="*/ 15 w 62"/>
                <a:gd name="T29" fmla="*/ 0 h 120"/>
                <a:gd name="T30" fmla="*/ 0 w 62"/>
                <a:gd name="T31" fmla="*/ 15 h 120"/>
                <a:gd name="T32" fmla="*/ 0 w 62"/>
                <a:gd name="T33" fmla="*/ 27 h 120"/>
                <a:gd name="T34" fmla="*/ 0 w 62"/>
                <a:gd name="T35" fmla="*/ 28 h 120"/>
                <a:gd name="T36" fmla="*/ 0 w 62"/>
                <a:gd name="T37" fmla="*/ 62 h 120"/>
                <a:gd name="T38" fmla="*/ 5 w 62"/>
                <a:gd name="T39" fmla="*/ 67 h 120"/>
                <a:gd name="T40" fmla="*/ 10 w 62"/>
                <a:gd name="T41" fmla="*/ 67 h 120"/>
                <a:gd name="T42" fmla="*/ 10 w 62"/>
                <a:gd name="T43" fmla="*/ 120 h 120"/>
                <a:gd name="T44" fmla="*/ 52 w 62"/>
                <a:gd name="T45" fmla="*/ 120 h 120"/>
                <a:gd name="T46" fmla="*/ 52 w 62"/>
                <a:gd name="T47" fmla="*/ 67 h 120"/>
                <a:gd name="T48" fmla="*/ 57 w 62"/>
                <a:gd name="T49" fmla="*/ 67 h 120"/>
                <a:gd name="T50" fmla="*/ 62 w 62"/>
                <a:gd name="T51" fmla="*/ 62 h 120"/>
                <a:gd name="T52" fmla="*/ 62 w 62"/>
                <a:gd name="T53" fmla="*/ 28 h 120"/>
                <a:gd name="T54" fmla="*/ 61 w 62"/>
                <a:gd name="T55" fmla="*/ 2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2" h="120">
                  <a:moveTo>
                    <a:pt x="61" y="27"/>
                  </a:moveTo>
                  <a:cubicBezTo>
                    <a:pt x="61" y="15"/>
                    <a:pt x="61" y="15"/>
                    <a:pt x="61" y="15"/>
                  </a:cubicBezTo>
                  <a:cubicBezTo>
                    <a:pt x="61" y="6"/>
                    <a:pt x="55" y="0"/>
                    <a:pt x="47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4" y="2"/>
                    <a:pt x="32" y="2"/>
                    <a:pt x="30" y="2"/>
                  </a:cubicBezTo>
                  <a:cubicBezTo>
                    <a:pt x="29" y="2"/>
                    <a:pt x="27" y="2"/>
                    <a:pt x="26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8"/>
                    <a:pt x="0" y="28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5"/>
                    <a:pt x="2" y="67"/>
                    <a:pt x="5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120"/>
                    <a:pt x="10" y="120"/>
                    <a:pt x="10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9" y="67"/>
                    <a:pt x="62" y="65"/>
                    <a:pt x="62" y="62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2" y="28"/>
                    <a:pt x="61" y="28"/>
                    <a:pt x="61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55910B47-FC19-6894-B2D8-0D628FB11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5" y="5295901"/>
              <a:ext cx="171450" cy="277813"/>
            </a:xfrm>
            <a:custGeom>
              <a:avLst/>
              <a:gdLst>
                <a:gd name="T0" fmla="*/ 46 w 46"/>
                <a:gd name="T1" fmla="*/ 67 h 74"/>
                <a:gd name="T2" fmla="*/ 39 w 46"/>
                <a:gd name="T3" fmla="*/ 74 h 74"/>
                <a:gd name="T4" fmla="*/ 7 w 46"/>
                <a:gd name="T5" fmla="*/ 74 h 74"/>
                <a:gd name="T6" fmla="*/ 0 w 46"/>
                <a:gd name="T7" fmla="*/ 67 h 74"/>
                <a:gd name="T8" fmla="*/ 0 w 46"/>
                <a:gd name="T9" fmla="*/ 7 h 74"/>
                <a:gd name="T10" fmla="*/ 7 w 46"/>
                <a:gd name="T11" fmla="*/ 0 h 74"/>
                <a:gd name="T12" fmla="*/ 39 w 46"/>
                <a:gd name="T13" fmla="*/ 0 h 74"/>
                <a:gd name="T14" fmla="*/ 46 w 46"/>
                <a:gd name="T15" fmla="*/ 7 h 74"/>
                <a:gd name="T16" fmla="*/ 46 w 46"/>
                <a:gd name="T17" fmla="*/ 6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74">
                  <a:moveTo>
                    <a:pt x="46" y="67"/>
                  </a:moveTo>
                  <a:cubicBezTo>
                    <a:pt x="46" y="71"/>
                    <a:pt x="43" y="74"/>
                    <a:pt x="39" y="74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4" y="74"/>
                    <a:pt x="0" y="71"/>
                    <a:pt x="0" y="6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48">
              <a:extLst>
                <a:ext uri="{FF2B5EF4-FFF2-40B4-BE49-F238E27FC236}">
                  <a16:creationId xmlns:a16="http://schemas.microsoft.com/office/drawing/2014/main" id="{D2288250-E03F-545B-5613-67AF13709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2975" y="4991101"/>
              <a:ext cx="319088" cy="582613"/>
            </a:xfrm>
            <a:custGeom>
              <a:avLst/>
              <a:gdLst>
                <a:gd name="T0" fmla="*/ 81 w 85"/>
                <a:gd name="T1" fmla="*/ 42 h 155"/>
                <a:gd name="T2" fmla="*/ 50 w 85"/>
                <a:gd name="T3" fmla="*/ 5 h 155"/>
                <a:gd name="T4" fmla="*/ 35 w 85"/>
                <a:gd name="T5" fmla="*/ 5 h 155"/>
                <a:gd name="T6" fmla="*/ 4 w 85"/>
                <a:gd name="T7" fmla="*/ 42 h 155"/>
                <a:gd name="T8" fmla="*/ 8 w 85"/>
                <a:gd name="T9" fmla="*/ 51 h 155"/>
                <a:gd name="T10" fmla="*/ 19 w 85"/>
                <a:gd name="T11" fmla="*/ 51 h 155"/>
                <a:gd name="T12" fmla="*/ 19 w 85"/>
                <a:gd name="T13" fmla="*/ 148 h 155"/>
                <a:gd name="T14" fmla="*/ 26 w 85"/>
                <a:gd name="T15" fmla="*/ 155 h 155"/>
                <a:gd name="T16" fmla="*/ 58 w 85"/>
                <a:gd name="T17" fmla="*/ 155 h 155"/>
                <a:gd name="T18" fmla="*/ 65 w 85"/>
                <a:gd name="T19" fmla="*/ 148 h 155"/>
                <a:gd name="T20" fmla="*/ 65 w 85"/>
                <a:gd name="T21" fmla="*/ 51 h 155"/>
                <a:gd name="T22" fmla="*/ 76 w 85"/>
                <a:gd name="T23" fmla="*/ 51 h 155"/>
                <a:gd name="T24" fmla="*/ 81 w 85"/>
                <a:gd name="T25" fmla="*/ 4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155">
                  <a:moveTo>
                    <a:pt x="81" y="42"/>
                  </a:moveTo>
                  <a:cubicBezTo>
                    <a:pt x="50" y="5"/>
                    <a:pt x="50" y="5"/>
                    <a:pt x="50" y="5"/>
                  </a:cubicBezTo>
                  <a:cubicBezTo>
                    <a:pt x="46" y="0"/>
                    <a:pt x="39" y="0"/>
                    <a:pt x="35" y="5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0" y="47"/>
                    <a:pt x="2" y="51"/>
                    <a:pt x="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148"/>
                    <a:pt x="19" y="148"/>
                    <a:pt x="19" y="148"/>
                  </a:cubicBezTo>
                  <a:cubicBezTo>
                    <a:pt x="19" y="152"/>
                    <a:pt x="22" y="155"/>
                    <a:pt x="26" y="155"/>
                  </a:cubicBezTo>
                  <a:cubicBezTo>
                    <a:pt x="58" y="155"/>
                    <a:pt x="58" y="155"/>
                    <a:pt x="58" y="155"/>
                  </a:cubicBezTo>
                  <a:cubicBezTo>
                    <a:pt x="62" y="155"/>
                    <a:pt x="65" y="152"/>
                    <a:pt x="65" y="148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83" y="51"/>
                    <a:pt x="85" y="47"/>
                    <a:pt x="81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22" name="Freeform 51">
            <a:extLst>
              <a:ext uri="{FF2B5EF4-FFF2-40B4-BE49-F238E27FC236}">
                <a16:creationId xmlns:a16="http://schemas.microsoft.com/office/drawing/2014/main" id="{F3E874DB-AE81-222A-01D7-E457FCC3A14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721151" y="4973864"/>
            <a:ext cx="241974" cy="286084"/>
          </a:xfrm>
          <a:custGeom>
            <a:avLst/>
            <a:gdLst>
              <a:gd name="T0" fmla="*/ 576 w 576"/>
              <a:gd name="T1" fmla="*/ 493 h 681"/>
              <a:gd name="T2" fmla="*/ 576 w 576"/>
              <a:gd name="T3" fmla="*/ 186 h 681"/>
              <a:gd name="T4" fmla="*/ 288 w 576"/>
              <a:gd name="T5" fmla="*/ 0 h 681"/>
              <a:gd name="T6" fmla="*/ 0 w 576"/>
              <a:gd name="T7" fmla="*/ 186 h 681"/>
              <a:gd name="T8" fmla="*/ 0 w 576"/>
              <a:gd name="T9" fmla="*/ 493 h 681"/>
              <a:gd name="T10" fmla="*/ 288 w 576"/>
              <a:gd name="T11" fmla="*/ 681 h 681"/>
              <a:gd name="T12" fmla="*/ 576 w 576"/>
              <a:gd name="T13" fmla="*/ 493 h 681"/>
              <a:gd name="T14" fmla="*/ 532 w 576"/>
              <a:gd name="T15" fmla="*/ 203 h 681"/>
              <a:gd name="T16" fmla="*/ 290 w 576"/>
              <a:gd name="T17" fmla="*/ 362 h 681"/>
              <a:gd name="T18" fmla="*/ 191 w 576"/>
              <a:gd name="T19" fmla="*/ 297 h 681"/>
              <a:gd name="T20" fmla="*/ 432 w 576"/>
              <a:gd name="T21" fmla="*/ 138 h 681"/>
              <a:gd name="T22" fmla="*/ 532 w 576"/>
              <a:gd name="T23" fmla="*/ 203 h 681"/>
              <a:gd name="T24" fmla="*/ 138 w 576"/>
              <a:gd name="T25" fmla="*/ 260 h 681"/>
              <a:gd name="T26" fmla="*/ 47 w 576"/>
              <a:gd name="T27" fmla="*/ 201 h 681"/>
              <a:gd name="T28" fmla="*/ 288 w 576"/>
              <a:gd name="T29" fmla="*/ 44 h 681"/>
              <a:gd name="T30" fmla="*/ 378 w 576"/>
              <a:gd name="T31" fmla="*/ 103 h 681"/>
              <a:gd name="T32" fmla="*/ 138 w 576"/>
              <a:gd name="T33" fmla="*/ 260 h 681"/>
              <a:gd name="T34" fmla="*/ 38 w 576"/>
              <a:gd name="T35" fmla="*/ 472 h 681"/>
              <a:gd name="T36" fmla="*/ 38 w 576"/>
              <a:gd name="T37" fmla="*/ 223 h 681"/>
              <a:gd name="T38" fmla="*/ 128 w 576"/>
              <a:gd name="T39" fmla="*/ 281 h 681"/>
              <a:gd name="T40" fmla="*/ 128 w 576"/>
              <a:gd name="T41" fmla="*/ 389 h 681"/>
              <a:gd name="T42" fmla="*/ 182 w 576"/>
              <a:gd name="T43" fmla="*/ 419 h 681"/>
              <a:gd name="T44" fmla="*/ 182 w 576"/>
              <a:gd name="T45" fmla="*/ 317 h 681"/>
              <a:gd name="T46" fmla="*/ 277 w 576"/>
              <a:gd name="T47" fmla="*/ 379 h 681"/>
              <a:gd name="T48" fmla="*/ 277 w 576"/>
              <a:gd name="T49" fmla="*/ 628 h 681"/>
              <a:gd name="T50" fmla="*/ 38 w 576"/>
              <a:gd name="T51" fmla="*/ 472 h 681"/>
              <a:gd name="T52" fmla="*/ 297 w 576"/>
              <a:gd name="T53" fmla="*/ 380 h 681"/>
              <a:gd name="T54" fmla="*/ 539 w 576"/>
              <a:gd name="T55" fmla="*/ 223 h 681"/>
              <a:gd name="T56" fmla="*/ 539 w 576"/>
              <a:gd name="T57" fmla="*/ 472 h 681"/>
              <a:gd name="T58" fmla="*/ 297 w 576"/>
              <a:gd name="T59" fmla="*/ 631 h 681"/>
              <a:gd name="T60" fmla="*/ 297 w 576"/>
              <a:gd name="T61" fmla="*/ 38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6" h="681">
                <a:moveTo>
                  <a:pt x="576" y="493"/>
                </a:moveTo>
                <a:lnTo>
                  <a:pt x="576" y="186"/>
                </a:lnTo>
                <a:lnTo>
                  <a:pt x="288" y="0"/>
                </a:lnTo>
                <a:lnTo>
                  <a:pt x="0" y="186"/>
                </a:lnTo>
                <a:lnTo>
                  <a:pt x="0" y="493"/>
                </a:lnTo>
                <a:lnTo>
                  <a:pt x="288" y="681"/>
                </a:lnTo>
                <a:lnTo>
                  <a:pt x="576" y="493"/>
                </a:lnTo>
                <a:close/>
                <a:moveTo>
                  <a:pt x="532" y="203"/>
                </a:moveTo>
                <a:lnTo>
                  <a:pt x="290" y="362"/>
                </a:lnTo>
                <a:lnTo>
                  <a:pt x="191" y="297"/>
                </a:lnTo>
                <a:lnTo>
                  <a:pt x="432" y="138"/>
                </a:lnTo>
                <a:lnTo>
                  <a:pt x="532" y="203"/>
                </a:lnTo>
                <a:close/>
                <a:moveTo>
                  <a:pt x="138" y="260"/>
                </a:moveTo>
                <a:lnTo>
                  <a:pt x="47" y="201"/>
                </a:lnTo>
                <a:lnTo>
                  <a:pt x="288" y="44"/>
                </a:lnTo>
                <a:lnTo>
                  <a:pt x="378" y="103"/>
                </a:lnTo>
                <a:lnTo>
                  <a:pt x="138" y="260"/>
                </a:lnTo>
                <a:close/>
                <a:moveTo>
                  <a:pt x="38" y="472"/>
                </a:moveTo>
                <a:lnTo>
                  <a:pt x="38" y="223"/>
                </a:lnTo>
                <a:lnTo>
                  <a:pt x="128" y="281"/>
                </a:lnTo>
                <a:lnTo>
                  <a:pt x="128" y="389"/>
                </a:lnTo>
                <a:lnTo>
                  <a:pt x="182" y="419"/>
                </a:lnTo>
                <a:lnTo>
                  <a:pt x="182" y="317"/>
                </a:lnTo>
                <a:lnTo>
                  <a:pt x="277" y="379"/>
                </a:lnTo>
                <a:lnTo>
                  <a:pt x="277" y="628"/>
                </a:lnTo>
                <a:lnTo>
                  <a:pt x="38" y="472"/>
                </a:lnTo>
                <a:close/>
                <a:moveTo>
                  <a:pt x="297" y="380"/>
                </a:moveTo>
                <a:lnTo>
                  <a:pt x="539" y="223"/>
                </a:lnTo>
                <a:lnTo>
                  <a:pt x="539" y="472"/>
                </a:lnTo>
                <a:lnTo>
                  <a:pt x="297" y="631"/>
                </a:lnTo>
                <a:lnTo>
                  <a:pt x="297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3" name="Freeform 65">
            <a:extLst>
              <a:ext uri="{FF2B5EF4-FFF2-40B4-BE49-F238E27FC236}">
                <a16:creationId xmlns:a16="http://schemas.microsoft.com/office/drawing/2014/main" id="{AD519FEB-8C3D-8C55-A610-D141273F3442}"/>
              </a:ext>
            </a:extLst>
          </p:cNvPr>
          <p:cNvSpPr>
            <a:spLocks noChangeAspect="1"/>
          </p:cNvSpPr>
          <p:nvPr/>
        </p:nvSpPr>
        <p:spPr bwMode="auto">
          <a:xfrm>
            <a:off x="8908195" y="4886778"/>
            <a:ext cx="147108" cy="113704"/>
          </a:xfrm>
          <a:custGeom>
            <a:avLst/>
            <a:gdLst>
              <a:gd name="T0" fmla="*/ 96 w 97"/>
              <a:gd name="T1" fmla="*/ 19 h 75"/>
              <a:gd name="T2" fmla="*/ 50 w 97"/>
              <a:gd name="T3" fmla="*/ 64 h 75"/>
              <a:gd name="T4" fmla="*/ 42 w 97"/>
              <a:gd name="T5" fmla="*/ 73 h 75"/>
              <a:gd name="T6" fmla="*/ 38 w 97"/>
              <a:gd name="T7" fmla="*/ 75 h 75"/>
              <a:gd name="T8" fmla="*/ 33 w 97"/>
              <a:gd name="T9" fmla="*/ 73 h 75"/>
              <a:gd name="T10" fmla="*/ 25 w 97"/>
              <a:gd name="T11" fmla="*/ 64 h 75"/>
              <a:gd name="T12" fmla="*/ 2 w 97"/>
              <a:gd name="T13" fmla="*/ 42 h 75"/>
              <a:gd name="T14" fmla="*/ 0 w 97"/>
              <a:gd name="T15" fmla="*/ 38 h 75"/>
              <a:gd name="T16" fmla="*/ 2 w 97"/>
              <a:gd name="T17" fmla="*/ 33 h 75"/>
              <a:gd name="T18" fmla="*/ 11 w 97"/>
              <a:gd name="T19" fmla="*/ 25 h 75"/>
              <a:gd name="T20" fmla="*/ 15 w 97"/>
              <a:gd name="T21" fmla="*/ 23 h 75"/>
              <a:gd name="T22" fmla="*/ 19 w 97"/>
              <a:gd name="T23" fmla="*/ 25 h 75"/>
              <a:gd name="T24" fmla="*/ 38 w 97"/>
              <a:gd name="T25" fmla="*/ 43 h 75"/>
              <a:gd name="T26" fmla="*/ 79 w 97"/>
              <a:gd name="T27" fmla="*/ 2 h 75"/>
              <a:gd name="T28" fmla="*/ 83 w 97"/>
              <a:gd name="T29" fmla="*/ 0 h 75"/>
              <a:gd name="T30" fmla="*/ 87 w 97"/>
              <a:gd name="T31" fmla="*/ 2 h 75"/>
              <a:gd name="T32" fmla="*/ 96 w 97"/>
              <a:gd name="T33" fmla="*/ 11 h 75"/>
              <a:gd name="T34" fmla="*/ 97 w 97"/>
              <a:gd name="T35" fmla="*/ 15 h 75"/>
              <a:gd name="T36" fmla="*/ 96 w 97"/>
              <a:gd name="T37" fmla="*/ 19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7" h="75">
                <a:moveTo>
                  <a:pt x="96" y="19"/>
                </a:moveTo>
                <a:cubicBezTo>
                  <a:pt x="50" y="64"/>
                  <a:pt x="50" y="64"/>
                  <a:pt x="50" y="64"/>
                </a:cubicBezTo>
                <a:cubicBezTo>
                  <a:pt x="42" y="73"/>
                  <a:pt x="42" y="73"/>
                  <a:pt x="42" y="73"/>
                </a:cubicBezTo>
                <a:cubicBezTo>
                  <a:pt x="41" y="74"/>
                  <a:pt x="39" y="75"/>
                  <a:pt x="38" y="75"/>
                </a:cubicBezTo>
                <a:cubicBezTo>
                  <a:pt x="36" y="75"/>
                  <a:pt x="34" y="74"/>
                  <a:pt x="33" y="73"/>
                </a:cubicBezTo>
                <a:cubicBezTo>
                  <a:pt x="25" y="64"/>
                  <a:pt x="25" y="64"/>
                  <a:pt x="25" y="64"/>
                </a:cubicBezTo>
                <a:cubicBezTo>
                  <a:pt x="2" y="42"/>
                  <a:pt x="2" y="42"/>
                  <a:pt x="2" y="42"/>
                </a:cubicBezTo>
                <a:cubicBezTo>
                  <a:pt x="1" y="41"/>
                  <a:pt x="0" y="39"/>
                  <a:pt x="0" y="38"/>
                </a:cubicBezTo>
                <a:cubicBezTo>
                  <a:pt x="0" y="36"/>
                  <a:pt x="1" y="34"/>
                  <a:pt x="2" y="33"/>
                </a:cubicBezTo>
                <a:cubicBezTo>
                  <a:pt x="11" y="25"/>
                  <a:pt x="11" y="25"/>
                  <a:pt x="11" y="25"/>
                </a:cubicBezTo>
                <a:cubicBezTo>
                  <a:pt x="12" y="24"/>
                  <a:pt x="13" y="23"/>
                  <a:pt x="15" y="23"/>
                </a:cubicBezTo>
                <a:cubicBezTo>
                  <a:pt x="17" y="23"/>
                  <a:pt x="18" y="24"/>
                  <a:pt x="19" y="25"/>
                </a:cubicBezTo>
                <a:cubicBezTo>
                  <a:pt x="38" y="43"/>
                  <a:pt x="38" y="43"/>
                  <a:pt x="38" y="43"/>
                </a:cubicBezTo>
                <a:cubicBezTo>
                  <a:pt x="79" y="2"/>
                  <a:pt x="79" y="2"/>
                  <a:pt x="79" y="2"/>
                </a:cubicBezTo>
                <a:cubicBezTo>
                  <a:pt x="80" y="1"/>
                  <a:pt x="81" y="0"/>
                  <a:pt x="83" y="0"/>
                </a:cubicBezTo>
                <a:cubicBezTo>
                  <a:pt x="84" y="0"/>
                  <a:pt x="86" y="1"/>
                  <a:pt x="87" y="2"/>
                </a:cubicBezTo>
                <a:cubicBezTo>
                  <a:pt x="96" y="11"/>
                  <a:pt x="96" y="11"/>
                  <a:pt x="96" y="11"/>
                </a:cubicBezTo>
                <a:cubicBezTo>
                  <a:pt x="97" y="12"/>
                  <a:pt x="97" y="13"/>
                  <a:pt x="97" y="15"/>
                </a:cubicBezTo>
                <a:cubicBezTo>
                  <a:pt x="97" y="16"/>
                  <a:pt x="97" y="18"/>
                  <a:pt x="96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274">
            <a:extLst>
              <a:ext uri="{FF2B5EF4-FFF2-40B4-BE49-F238E27FC236}">
                <a16:creationId xmlns:a16="http://schemas.microsoft.com/office/drawing/2014/main" id="{6C35C36A-B401-81F0-1A8F-B411B6FB7ECB}"/>
              </a:ext>
            </a:extLst>
          </p:cNvPr>
          <p:cNvGrpSpPr/>
          <p:nvPr/>
        </p:nvGrpSpPr>
        <p:grpSpPr>
          <a:xfrm>
            <a:off x="8670302" y="4208377"/>
            <a:ext cx="381639" cy="430304"/>
            <a:chOff x="6775450" y="3722688"/>
            <a:chExt cx="473075" cy="533400"/>
          </a:xfrm>
          <a:solidFill>
            <a:schemeClr val="bg1"/>
          </a:solidFill>
        </p:grpSpPr>
        <p:sp>
          <p:nvSpPr>
            <p:cNvPr id="25" name="Freeform 174">
              <a:extLst>
                <a:ext uri="{FF2B5EF4-FFF2-40B4-BE49-F238E27FC236}">
                  <a16:creationId xmlns:a16="http://schemas.microsoft.com/office/drawing/2014/main" id="{EA548329-A441-D028-3D36-408784F32E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3827463"/>
              <a:ext cx="473075" cy="428625"/>
            </a:xfrm>
            <a:custGeom>
              <a:avLst/>
              <a:gdLst>
                <a:gd name="T0" fmla="*/ 119 w 126"/>
                <a:gd name="T1" fmla="*/ 51 h 114"/>
                <a:gd name="T2" fmla="*/ 118 w 126"/>
                <a:gd name="T3" fmla="*/ 51 h 114"/>
                <a:gd name="T4" fmla="*/ 114 w 126"/>
                <a:gd name="T5" fmla="*/ 40 h 114"/>
                <a:gd name="T6" fmla="*/ 88 w 126"/>
                <a:gd name="T7" fmla="*/ 49 h 114"/>
                <a:gd name="T8" fmla="*/ 48 w 126"/>
                <a:gd name="T9" fmla="*/ 13 h 114"/>
                <a:gd name="T10" fmla="*/ 29 w 126"/>
                <a:gd name="T11" fmla="*/ 2 h 114"/>
                <a:gd name="T12" fmla="*/ 23 w 126"/>
                <a:gd name="T13" fmla="*/ 5 h 114"/>
                <a:gd name="T14" fmla="*/ 23 w 126"/>
                <a:gd name="T15" fmla="*/ 27 h 114"/>
                <a:gd name="T16" fmla="*/ 11 w 126"/>
                <a:gd name="T17" fmla="*/ 46 h 114"/>
                <a:gd name="T18" fmla="*/ 6 w 126"/>
                <a:gd name="T19" fmla="*/ 46 h 114"/>
                <a:gd name="T20" fmla="*/ 0 w 126"/>
                <a:gd name="T21" fmla="*/ 52 h 114"/>
                <a:gd name="T22" fmla="*/ 0 w 126"/>
                <a:gd name="T23" fmla="*/ 64 h 114"/>
                <a:gd name="T24" fmla="*/ 6 w 126"/>
                <a:gd name="T25" fmla="*/ 70 h 114"/>
                <a:gd name="T26" fmla="*/ 11 w 126"/>
                <a:gd name="T27" fmla="*/ 70 h 114"/>
                <a:gd name="T28" fmla="*/ 37 w 126"/>
                <a:gd name="T29" fmla="*/ 98 h 114"/>
                <a:gd name="T30" fmla="*/ 37 w 126"/>
                <a:gd name="T31" fmla="*/ 99 h 114"/>
                <a:gd name="T32" fmla="*/ 37 w 126"/>
                <a:gd name="T33" fmla="*/ 107 h 114"/>
                <a:gd name="T34" fmla="*/ 43 w 126"/>
                <a:gd name="T35" fmla="*/ 114 h 114"/>
                <a:gd name="T36" fmla="*/ 50 w 126"/>
                <a:gd name="T37" fmla="*/ 114 h 114"/>
                <a:gd name="T38" fmla="*/ 56 w 126"/>
                <a:gd name="T39" fmla="*/ 107 h 114"/>
                <a:gd name="T40" fmla="*/ 56 w 126"/>
                <a:gd name="T41" fmla="*/ 104 h 114"/>
                <a:gd name="T42" fmla="*/ 64 w 126"/>
                <a:gd name="T43" fmla="*/ 104 h 114"/>
                <a:gd name="T44" fmla="*/ 70 w 126"/>
                <a:gd name="T45" fmla="*/ 104 h 114"/>
                <a:gd name="T46" fmla="*/ 70 w 126"/>
                <a:gd name="T47" fmla="*/ 107 h 114"/>
                <a:gd name="T48" fmla="*/ 76 w 126"/>
                <a:gd name="T49" fmla="*/ 114 h 114"/>
                <a:gd name="T50" fmla="*/ 83 w 126"/>
                <a:gd name="T51" fmla="*/ 114 h 114"/>
                <a:gd name="T52" fmla="*/ 90 w 126"/>
                <a:gd name="T53" fmla="*/ 107 h 114"/>
                <a:gd name="T54" fmla="*/ 90 w 126"/>
                <a:gd name="T55" fmla="*/ 99 h 114"/>
                <a:gd name="T56" fmla="*/ 90 w 126"/>
                <a:gd name="T57" fmla="*/ 99 h 114"/>
                <a:gd name="T58" fmla="*/ 118 w 126"/>
                <a:gd name="T59" fmla="*/ 64 h 114"/>
                <a:gd name="T60" fmla="*/ 119 w 126"/>
                <a:gd name="T61" fmla="*/ 65 h 114"/>
                <a:gd name="T62" fmla="*/ 126 w 126"/>
                <a:gd name="T63" fmla="*/ 58 h 114"/>
                <a:gd name="T64" fmla="*/ 119 w 126"/>
                <a:gd name="T65" fmla="*/ 51 h 114"/>
                <a:gd name="T66" fmla="*/ 29 w 126"/>
                <a:gd name="T67" fmla="*/ 48 h 114"/>
                <a:gd name="T68" fmla="*/ 23 w 126"/>
                <a:gd name="T69" fmla="*/ 42 h 114"/>
                <a:gd name="T70" fmla="*/ 29 w 126"/>
                <a:gd name="T71" fmla="*/ 36 h 114"/>
                <a:gd name="T72" fmla="*/ 35 w 126"/>
                <a:gd name="T73" fmla="*/ 42 h 114"/>
                <a:gd name="T74" fmla="*/ 29 w 126"/>
                <a:gd name="T75" fmla="*/ 4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6" h="114">
                  <a:moveTo>
                    <a:pt x="119" y="51"/>
                  </a:moveTo>
                  <a:cubicBezTo>
                    <a:pt x="119" y="51"/>
                    <a:pt x="118" y="51"/>
                    <a:pt x="118" y="51"/>
                  </a:cubicBezTo>
                  <a:cubicBezTo>
                    <a:pt x="117" y="47"/>
                    <a:pt x="116" y="43"/>
                    <a:pt x="114" y="40"/>
                  </a:cubicBezTo>
                  <a:cubicBezTo>
                    <a:pt x="107" y="45"/>
                    <a:pt x="98" y="49"/>
                    <a:pt x="88" y="49"/>
                  </a:cubicBezTo>
                  <a:cubicBezTo>
                    <a:pt x="67" y="49"/>
                    <a:pt x="50" y="33"/>
                    <a:pt x="48" y="13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6" y="0"/>
                    <a:pt x="23" y="1"/>
                    <a:pt x="23" y="5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17" y="32"/>
                    <a:pt x="13" y="39"/>
                    <a:pt x="11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3" y="46"/>
                    <a:pt x="0" y="49"/>
                    <a:pt x="0" y="52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7"/>
                    <a:pt x="3" y="70"/>
                    <a:pt x="6" y="70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15" y="82"/>
                    <a:pt x="24" y="92"/>
                    <a:pt x="37" y="98"/>
                  </a:cubicBezTo>
                  <a:cubicBezTo>
                    <a:pt x="37" y="99"/>
                    <a:pt x="37" y="99"/>
                    <a:pt x="37" y="99"/>
                  </a:cubicBezTo>
                  <a:cubicBezTo>
                    <a:pt x="37" y="107"/>
                    <a:pt x="37" y="107"/>
                    <a:pt x="37" y="107"/>
                  </a:cubicBezTo>
                  <a:cubicBezTo>
                    <a:pt x="37" y="111"/>
                    <a:pt x="40" y="114"/>
                    <a:pt x="43" y="114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4" y="114"/>
                    <a:pt x="56" y="111"/>
                    <a:pt x="56" y="107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9" y="104"/>
                    <a:pt x="61" y="104"/>
                    <a:pt x="64" y="104"/>
                  </a:cubicBezTo>
                  <a:cubicBezTo>
                    <a:pt x="66" y="104"/>
                    <a:pt x="68" y="104"/>
                    <a:pt x="70" y="104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0" y="111"/>
                    <a:pt x="73" y="114"/>
                    <a:pt x="76" y="114"/>
                  </a:cubicBezTo>
                  <a:cubicBezTo>
                    <a:pt x="83" y="114"/>
                    <a:pt x="83" y="114"/>
                    <a:pt x="83" y="114"/>
                  </a:cubicBezTo>
                  <a:cubicBezTo>
                    <a:pt x="87" y="114"/>
                    <a:pt x="90" y="111"/>
                    <a:pt x="90" y="107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90" y="99"/>
                    <a:pt x="90" y="99"/>
                    <a:pt x="90" y="99"/>
                  </a:cubicBezTo>
                  <a:cubicBezTo>
                    <a:pt x="105" y="92"/>
                    <a:pt x="115" y="79"/>
                    <a:pt x="118" y="64"/>
                  </a:cubicBezTo>
                  <a:cubicBezTo>
                    <a:pt x="118" y="65"/>
                    <a:pt x="119" y="65"/>
                    <a:pt x="119" y="65"/>
                  </a:cubicBezTo>
                  <a:cubicBezTo>
                    <a:pt x="123" y="65"/>
                    <a:pt x="126" y="62"/>
                    <a:pt x="126" y="58"/>
                  </a:cubicBezTo>
                  <a:cubicBezTo>
                    <a:pt x="126" y="54"/>
                    <a:pt x="123" y="51"/>
                    <a:pt x="119" y="51"/>
                  </a:cubicBezTo>
                  <a:close/>
                  <a:moveTo>
                    <a:pt x="29" y="48"/>
                  </a:moveTo>
                  <a:cubicBezTo>
                    <a:pt x="25" y="48"/>
                    <a:pt x="23" y="45"/>
                    <a:pt x="23" y="42"/>
                  </a:cubicBezTo>
                  <a:cubicBezTo>
                    <a:pt x="23" y="38"/>
                    <a:pt x="25" y="36"/>
                    <a:pt x="29" y="36"/>
                  </a:cubicBezTo>
                  <a:cubicBezTo>
                    <a:pt x="32" y="36"/>
                    <a:pt x="35" y="38"/>
                    <a:pt x="35" y="42"/>
                  </a:cubicBezTo>
                  <a:cubicBezTo>
                    <a:pt x="35" y="45"/>
                    <a:pt x="32" y="48"/>
                    <a:pt x="29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175">
              <a:extLst>
                <a:ext uri="{FF2B5EF4-FFF2-40B4-BE49-F238E27FC236}">
                  <a16:creationId xmlns:a16="http://schemas.microsoft.com/office/drawing/2014/main" id="{8AB2010A-3E5C-9679-FDFE-9C4F86BACA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70713" y="3722688"/>
              <a:ext cx="269875" cy="274638"/>
            </a:xfrm>
            <a:custGeom>
              <a:avLst/>
              <a:gdLst>
                <a:gd name="T0" fmla="*/ 36 w 72"/>
                <a:gd name="T1" fmla="*/ 73 h 73"/>
                <a:gd name="T2" fmla="*/ 72 w 72"/>
                <a:gd name="T3" fmla="*/ 37 h 73"/>
                <a:gd name="T4" fmla="*/ 36 w 72"/>
                <a:gd name="T5" fmla="*/ 0 h 73"/>
                <a:gd name="T6" fmla="*/ 0 w 72"/>
                <a:gd name="T7" fmla="*/ 37 h 73"/>
                <a:gd name="T8" fmla="*/ 36 w 72"/>
                <a:gd name="T9" fmla="*/ 73 h 73"/>
                <a:gd name="T10" fmla="*/ 34 w 72"/>
                <a:gd name="T11" fmla="*/ 38 h 73"/>
                <a:gd name="T12" fmla="*/ 25 w 72"/>
                <a:gd name="T13" fmla="*/ 28 h 73"/>
                <a:gd name="T14" fmla="*/ 34 w 72"/>
                <a:gd name="T15" fmla="*/ 19 h 73"/>
                <a:gd name="T16" fmla="*/ 34 w 72"/>
                <a:gd name="T17" fmla="*/ 14 h 73"/>
                <a:gd name="T18" fmla="*/ 39 w 72"/>
                <a:gd name="T19" fmla="*/ 14 h 73"/>
                <a:gd name="T20" fmla="*/ 39 w 72"/>
                <a:gd name="T21" fmla="*/ 19 h 73"/>
                <a:gd name="T22" fmla="*/ 47 w 72"/>
                <a:gd name="T23" fmla="*/ 20 h 73"/>
                <a:gd name="T24" fmla="*/ 45 w 72"/>
                <a:gd name="T25" fmla="*/ 26 h 73"/>
                <a:gd name="T26" fmla="*/ 37 w 72"/>
                <a:gd name="T27" fmla="*/ 24 h 73"/>
                <a:gd name="T28" fmla="*/ 33 w 72"/>
                <a:gd name="T29" fmla="*/ 27 h 73"/>
                <a:gd name="T30" fmla="*/ 39 w 72"/>
                <a:gd name="T31" fmla="*/ 32 h 73"/>
                <a:gd name="T32" fmla="*/ 48 w 72"/>
                <a:gd name="T33" fmla="*/ 42 h 73"/>
                <a:gd name="T34" fmla="*/ 39 w 72"/>
                <a:gd name="T35" fmla="*/ 52 h 73"/>
                <a:gd name="T36" fmla="*/ 39 w 72"/>
                <a:gd name="T37" fmla="*/ 57 h 73"/>
                <a:gd name="T38" fmla="*/ 33 w 72"/>
                <a:gd name="T39" fmla="*/ 57 h 73"/>
                <a:gd name="T40" fmla="*/ 33 w 72"/>
                <a:gd name="T41" fmla="*/ 52 h 73"/>
                <a:gd name="T42" fmla="*/ 24 w 72"/>
                <a:gd name="T43" fmla="*/ 50 h 73"/>
                <a:gd name="T44" fmla="*/ 26 w 72"/>
                <a:gd name="T45" fmla="*/ 44 h 73"/>
                <a:gd name="T46" fmla="*/ 35 w 72"/>
                <a:gd name="T47" fmla="*/ 46 h 73"/>
                <a:gd name="T48" fmla="*/ 40 w 72"/>
                <a:gd name="T49" fmla="*/ 43 h 73"/>
                <a:gd name="T50" fmla="*/ 34 w 72"/>
                <a:gd name="T51" fmla="*/ 3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2" h="73">
                  <a:moveTo>
                    <a:pt x="36" y="73"/>
                  </a:moveTo>
                  <a:cubicBezTo>
                    <a:pt x="56" y="73"/>
                    <a:pt x="72" y="57"/>
                    <a:pt x="72" y="37"/>
                  </a:cubicBezTo>
                  <a:cubicBezTo>
                    <a:pt x="72" y="17"/>
                    <a:pt x="5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57"/>
                    <a:pt x="16" y="73"/>
                    <a:pt x="36" y="73"/>
                  </a:cubicBezTo>
                  <a:close/>
                  <a:moveTo>
                    <a:pt x="34" y="38"/>
                  </a:moveTo>
                  <a:cubicBezTo>
                    <a:pt x="28" y="36"/>
                    <a:pt x="25" y="34"/>
                    <a:pt x="25" y="28"/>
                  </a:cubicBezTo>
                  <a:cubicBezTo>
                    <a:pt x="25" y="24"/>
                    <a:pt x="28" y="20"/>
                    <a:pt x="34" y="19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42" y="19"/>
                    <a:pt x="45" y="19"/>
                    <a:pt x="47" y="20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4" y="26"/>
                    <a:pt x="41" y="24"/>
                    <a:pt x="37" y="24"/>
                  </a:cubicBezTo>
                  <a:cubicBezTo>
                    <a:pt x="34" y="24"/>
                    <a:pt x="33" y="26"/>
                    <a:pt x="33" y="27"/>
                  </a:cubicBezTo>
                  <a:cubicBezTo>
                    <a:pt x="33" y="29"/>
                    <a:pt x="35" y="30"/>
                    <a:pt x="39" y="32"/>
                  </a:cubicBezTo>
                  <a:cubicBezTo>
                    <a:pt x="46" y="34"/>
                    <a:pt x="48" y="37"/>
                    <a:pt x="48" y="42"/>
                  </a:cubicBezTo>
                  <a:cubicBezTo>
                    <a:pt x="48" y="47"/>
                    <a:pt x="45" y="51"/>
                    <a:pt x="39" y="52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0" y="52"/>
                    <a:pt x="26" y="51"/>
                    <a:pt x="24" y="50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8" y="45"/>
                    <a:pt x="31" y="46"/>
                    <a:pt x="35" y="46"/>
                  </a:cubicBezTo>
                  <a:cubicBezTo>
                    <a:pt x="38" y="46"/>
                    <a:pt x="40" y="45"/>
                    <a:pt x="40" y="43"/>
                  </a:cubicBezTo>
                  <a:cubicBezTo>
                    <a:pt x="40" y="41"/>
                    <a:pt x="38" y="39"/>
                    <a:pt x="34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64323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5" grpId="0"/>
      <p:bldP spid="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inovacija</a:t>
            </a:r>
            <a:r>
              <a:rPr lang="en-GB" sz="2800" dirty="0"/>
              <a:t>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825"/>
          </a:xfrm>
        </p:spPr>
        <p:txBody>
          <a:bodyPr/>
          <a:lstStyle/>
          <a:p>
            <a:r>
              <a:rPr lang="en-US" dirty="0" err="1">
                <a:effectLst/>
                <a:ea typeface="Times New Roman" panose="02020603050405020304" pitchFamily="18" charset="0"/>
              </a:rPr>
              <a:t>Primjeri</a:t>
            </a:r>
            <a:r>
              <a:rPr lang="en-US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inovacija</a:t>
            </a:r>
            <a:r>
              <a:rPr lang="it-IT" dirty="0"/>
              <a:t>:</a:t>
            </a:r>
          </a:p>
          <a:p>
            <a:endParaRPr lang="es-ES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pic>
        <p:nvPicPr>
          <p:cNvPr id="3" name="Picture 35">
            <a:extLst>
              <a:ext uri="{FF2B5EF4-FFF2-40B4-BE49-F238E27FC236}">
                <a16:creationId xmlns:a16="http://schemas.microsoft.com/office/drawing/2014/main" id="{B076F6F0-4E21-6451-9AED-B6D978D107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352" y="3150739"/>
            <a:ext cx="5073708" cy="641070"/>
          </a:xfrm>
          <a:prstGeom prst="rect">
            <a:avLst/>
          </a:prstGeom>
        </p:spPr>
      </p:pic>
      <p:sp>
        <p:nvSpPr>
          <p:cNvPr id="4" name="Freeform 10">
            <a:extLst>
              <a:ext uri="{FF2B5EF4-FFF2-40B4-BE49-F238E27FC236}">
                <a16:creationId xmlns:a16="http://schemas.microsoft.com/office/drawing/2014/main" id="{267C0814-54C7-3EC1-099D-226D881BCD0C}"/>
              </a:ext>
            </a:extLst>
          </p:cNvPr>
          <p:cNvSpPr>
            <a:spLocks/>
          </p:cNvSpPr>
          <p:nvPr/>
        </p:nvSpPr>
        <p:spPr bwMode="auto">
          <a:xfrm rot="5400000" flipV="1">
            <a:off x="11014808" y="3377931"/>
            <a:ext cx="651853" cy="190668"/>
          </a:xfrm>
          <a:custGeom>
            <a:avLst/>
            <a:gdLst>
              <a:gd name="T0" fmla="*/ 588 w 588"/>
              <a:gd name="T1" fmla="*/ 0 h 142"/>
              <a:gd name="T2" fmla="*/ 0 w 588"/>
              <a:gd name="T3" fmla="*/ 0 h 142"/>
              <a:gd name="T4" fmla="*/ 92 w 588"/>
              <a:gd name="T5" fmla="*/ 142 h 142"/>
              <a:gd name="T6" fmla="*/ 496 w 588"/>
              <a:gd name="T7" fmla="*/ 142 h 142"/>
              <a:gd name="T8" fmla="*/ 588 w 588"/>
              <a:gd name="T9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142">
                <a:moveTo>
                  <a:pt x="588" y="0"/>
                </a:moveTo>
                <a:lnTo>
                  <a:pt x="0" y="0"/>
                </a:lnTo>
                <a:lnTo>
                  <a:pt x="92" y="142"/>
                </a:lnTo>
                <a:lnTo>
                  <a:pt x="496" y="142"/>
                </a:lnTo>
                <a:lnTo>
                  <a:pt x="588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3C7EF7C6-AD0A-0CFE-7E03-3A25F7534C03}"/>
              </a:ext>
            </a:extLst>
          </p:cNvPr>
          <p:cNvSpPr/>
          <p:nvPr/>
        </p:nvSpPr>
        <p:spPr>
          <a:xfrm rot="5400000">
            <a:off x="8647795" y="1192883"/>
            <a:ext cx="651852" cy="45607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6" name="Group 44">
            <a:extLst>
              <a:ext uri="{FF2B5EF4-FFF2-40B4-BE49-F238E27FC236}">
                <a16:creationId xmlns:a16="http://schemas.microsoft.com/office/drawing/2014/main" id="{42A684FD-98CB-0144-BA5B-958171FAE801}"/>
              </a:ext>
            </a:extLst>
          </p:cNvPr>
          <p:cNvGrpSpPr/>
          <p:nvPr/>
        </p:nvGrpSpPr>
        <p:grpSpPr>
          <a:xfrm>
            <a:off x="5953244" y="4455185"/>
            <a:ext cx="4373603" cy="543401"/>
            <a:chOff x="8269315" y="5923075"/>
            <a:chExt cx="13160230" cy="3060687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06E02920-0DD2-248A-D793-995D064FAD00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19700790" y="7235848"/>
              <a:ext cx="3041528" cy="415982"/>
            </a:xfrm>
            <a:custGeom>
              <a:avLst/>
              <a:gdLst>
                <a:gd name="T0" fmla="*/ 588 w 588"/>
                <a:gd name="T1" fmla="*/ 0 h 142"/>
                <a:gd name="T2" fmla="*/ 0 w 588"/>
                <a:gd name="T3" fmla="*/ 0 h 142"/>
                <a:gd name="T4" fmla="*/ 92 w 588"/>
                <a:gd name="T5" fmla="*/ 142 h 142"/>
                <a:gd name="T6" fmla="*/ 496 w 588"/>
                <a:gd name="T7" fmla="*/ 142 h 142"/>
                <a:gd name="T8" fmla="*/ 588 w 588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" h="142">
                  <a:moveTo>
                    <a:pt x="588" y="0"/>
                  </a:moveTo>
                  <a:lnTo>
                    <a:pt x="0" y="0"/>
                  </a:lnTo>
                  <a:lnTo>
                    <a:pt x="92" y="142"/>
                  </a:lnTo>
                  <a:lnTo>
                    <a:pt x="496" y="142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Rectangle 46">
              <a:extLst>
                <a:ext uri="{FF2B5EF4-FFF2-40B4-BE49-F238E27FC236}">
                  <a16:creationId xmlns:a16="http://schemas.microsoft.com/office/drawing/2014/main" id="{8C6E08F6-0BC9-EB80-6129-15B2CF2DD801}"/>
                </a:ext>
              </a:extLst>
            </p:cNvPr>
            <p:cNvSpPr/>
            <p:nvPr/>
          </p:nvSpPr>
          <p:spPr>
            <a:xfrm rot="5400000">
              <a:off x="13120675" y="1071719"/>
              <a:ext cx="3041530" cy="1274424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pic>
          <p:nvPicPr>
            <p:cNvPr id="13" name="Picture 47">
              <a:extLst>
                <a:ext uri="{FF2B5EF4-FFF2-40B4-BE49-F238E27FC236}">
                  <a16:creationId xmlns:a16="http://schemas.microsoft.com/office/drawing/2014/main" id="{F1C7A3D7-27AF-221D-90BA-3B5AB842B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3194" y="5942230"/>
              <a:ext cx="10017025" cy="3041532"/>
            </a:xfrm>
            <a:prstGeom prst="rect">
              <a:avLst/>
            </a:prstGeom>
          </p:spPr>
        </p:pic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F70016C2-A21A-17D8-8BE9-64F43D24C8DB}"/>
              </a:ext>
            </a:extLst>
          </p:cNvPr>
          <p:cNvGrpSpPr/>
          <p:nvPr/>
        </p:nvGrpSpPr>
        <p:grpSpPr>
          <a:xfrm>
            <a:off x="-1" y="2473493"/>
            <a:ext cx="5754190" cy="1959161"/>
            <a:chOff x="2147042" y="2745434"/>
            <a:chExt cx="5754190" cy="1959161"/>
          </a:xfrm>
        </p:grpSpPr>
        <p:grpSp>
          <p:nvGrpSpPr>
            <p:cNvPr id="16" name="Group 31">
              <a:extLst>
                <a:ext uri="{FF2B5EF4-FFF2-40B4-BE49-F238E27FC236}">
                  <a16:creationId xmlns:a16="http://schemas.microsoft.com/office/drawing/2014/main" id="{416A2738-51C7-ECF2-299A-5DF07927619E}"/>
                </a:ext>
              </a:extLst>
            </p:cNvPr>
            <p:cNvGrpSpPr/>
            <p:nvPr/>
          </p:nvGrpSpPr>
          <p:grpSpPr>
            <a:xfrm>
              <a:off x="2147042" y="2745434"/>
              <a:ext cx="5218210" cy="667285"/>
              <a:chOff x="-9219539" y="11831035"/>
              <a:chExt cx="17623742" cy="3758460"/>
            </a:xfrm>
          </p:grpSpPr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F7C2C8F8-41BF-592B-3A87-5F5F8165A14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9458667" y="13357449"/>
                <a:ext cx="3655363" cy="602540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2" name="Rectangle 29">
                <a:extLst>
                  <a:ext uri="{FF2B5EF4-FFF2-40B4-BE49-F238E27FC236}">
                    <a16:creationId xmlns:a16="http://schemas.microsoft.com/office/drawing/2014/main" id="{96E74C2C-4D08-EA77-993C-5D591DA21D7A}"/>
                  </a:ext>
                </a:extLst>
              </p:cNvPr>
              <p:cNvSpPr/>
              <p:nvPr/>
            </p:nvSpPr>
            <p:spPr>
              <a:xfrm rot="5400000">
                <a:off x="-1334924" y="5850368"/>
                <a:ext cx="3744336" cy="1573391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23" name="Picture 30">
                <a:extLst>
                  <a:ext uri="{FF2B5EF4-FFF2-40B4-BE49-F238E27FC236}">
                    <a16:creationId xmlns:a16="http://schemas.microsoft.com/office/drawing/2014/main" id="{882BD391-E2D7-1901-5806-4017648A2E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-9219539" y="11831035"/>
                <a:ext cx="17582009" cy="3745345"/>
              </a:xfrm>
              <a:prstGeom prst="rect">
                <a:avLst/>
              </a:prstGeom>
            </p:spPr>
          </p:pic>
        </p:grpSp>
        <p:grpSp>
          <p:nvGrpSpPr>
            <p:cNvPr id="17" name="Group 36">
              <a:extLst>
                <a:ext uri="{FF2B5EF4-FFF2-40B4-BE49-F238E27FC236}">
                  <a16:creationId xmlns:a16="http://schemas.microsoft.com/office/drawing/2014/main" id="{75F51E2C-5FC3-F0B6-3F2A-359FF9F8A590}"/>
                </a:ext>
              </a:extLst>
            </p:cNvPr>
            <p:cNvGrpSpPr/>
            <p:nvPr/>
          </p:nvGrpSpPr>
          <p:grpSpPr>
            <a:xfrm>
              <a:off x="2802535" y="4056963"/>
              <a:ext cx="5098697" cy="647632"/>
              <a:chOff x="-6188666" y="10020556"/>
              <a:chExt cx="17220106" cy="3647757"/>
            </a:xfrm>
          </p:grpSpPr>
          <p:sp>
            <p:nvSpPr>
              <p:cNvPr id="18" name="Freeform 10">
                <a:extLst>
                  <a:ext uri="{FF2B5EF4-FFF2-40B4-BE49-F238E27FC236}">
                    <a16:creationId xmlns:a16="http://schemas.microsoft.com/office/drawing/2014/main" id="{A759133A-749A-D9BD-DC4B-78E66B49F98D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-7652023" y="11522462"/>
                <a:ext cx="3570661" cy="643947"/>
              </a:xfrm>
              <a:custGeom>
                <a:avLst/>
                <a:gdLst>
                  <a:gd name="T0" fmla="*/ 588 w 588"/>
                  <a:gd name="T1" fmla="*/ 0 h 142"/>
                  <a:gd name="T2" fmla="*/ 0 w 588"/>
                  <a:gd name="T3" fmla="*/ 0 h 142"/>
                  <a:gd name="T4" fmla="*/ 92 w 588"/>
                  <a:gd name="T5" fmla="*/ 142 h 142"/>
                  <a:gd name="T6" fmla="*/ 496 w 588"/>
                  <a:gd name="T7" fmla="*/ 142 h 142"/>
                  <a:gd name="T8" fmla="*/ 588 w 588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142">
                    <a:moveTo>
                      <a:pt x="588" y="0"/>
                    </a:moveTo>
                    <a:lnTo>
                      <a:pt x="0" y="0"/>
                    </a:lnTo>
                    <a:lnTo>
                      <a:pt x="92" y="142"/>
                    </a:lnTo>
                    <a:lnTo>
                      <a:pt x="496" y="142"/>
                    </a:lnTo>
                    <a:lnTo>
                      <a:pt x="588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9" name="Rectangle 38">
                <a:extLst>
                  <a:ext uri="{FF2B5EF4-FFF2-40B4-BE49-F238E27FC236}">
                    <a16:creationId xmlns:a16="http://schemas.microsoft.com/office/drawing/2014/main" id="{94F3F8E9-E554-F629-204D-0854E97CBC18}"/>
                  </a:ext>
                </a:extLst>
              </p:cNvPr>
              <p:cNvSpPr/>
              <p:nvPr/>
            </p:nvSpPr>
            <p:spPr>
              <a:xfrm rot="5400000">
                <a:off x="821075" y="3677725"/>
                <a:ext cx="3610791" cy="1634235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pic>
            <p:nvPicPr>
              <p:cNvPr id="20" name="Picture 39">
                <a:extLst>
                  <a:ext uri="{FF2B5EF4-FFF2-40B4-BE49-F238E27FC236}">
                    <a16:creationId xmlns:a16="http://schemas.microsoft.com/office/drawing/2014/main" id="{18F44568-DDD2-0672-6656-246F7B47F3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-5544708" y="10020556"/>
                <a:ext cx="16576148" cy="3647757"/>
              </a:xfrm>
              <a:prstGeom prst="rect">
                <a:avLst/>
              </a:prstGeom>
            </p:spPr>
          </p:pic>
        </p:grpSp>
      </p:grpSp>
      <p:sp>
        <p:nvSpPr>
          <p:cNvPr id="24" name="TextBox 26">
            <a:extLst>
              <a:ext uri="{FF2B5EF4-FFF2-40B4-BE49-F238E27FC236}">
                <a16:creationId xmlns:a16="http://schemas.microsoft.com/office/drawing/2014/main" id="{312EB324-E4BA-49D4-6D7C-81F8542AF3BA}"/>
              </a:ext>
            </a:extLst>
          </p:cNvPr>
          <p:cNvSpPr txBox="1"/>
          <p:nvPr/>
        </p:nvSpPr>
        <p:spPr>
          <a:xfrm>
            <a:off x="846158" y="2491819"/>
            <a:ext cx="3774584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Apple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iPhone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grpSp>
        <p:nvGrpSpPr>
          <p:cNvPr id="25" name="Group 4">
            <a:extLst>
              <a:ext uri="{FF2B5EF4-FFF2-40B4-BE49-F238E27FC236}">
                <a16:creationId xmlns:a16="http://schemas.microsoft.com/office/drawing/2014/main" id="{80FC7A59-1F09-B895-3C0A-510CAEE1D415}"/>
              </a:ext>
            </a:extLst>
          </p:cNvPr>
          <p:cNvGrpSpPr>
            <a:grpSpLocks noChangeAspect="1"/>
          </p:cNvGrpSpPr>
          <p:nvPr/>
        </p:nvGrpSpPr>
        <p:grpSpPr>
          <a:xfrm>
            <a:off x="4536917" y="2390936"/>
            <a:ext cx="2218357" cy="3785689"/>
            <a:chOff x="135015" y="1902592"/>
            <a:chExt cx="6335898" cy="10511939"/>
          </a:xfrm>
        </p:grpSpPr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26BE81AA-A8A8-8375-05D0-7F9B88A20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57" y="1902592"/>
              <a:ext cx="5997353" cy="2120462"/>
            </a:xfrm>
            <a:custGeom>
              <a:avLst/>
              <a:gdLst>
                <a:gd name="T0" fmla="*/ 229 w 229"/>
                <a:gd name="T1" fmla="*/ 81 h 81"/>
                <a:gd name="T2" fmla="*/ 115 w 229"/>
                <a:gd name="T3" fmla="*/ 0 h 81"/>
                <a:gd name="T4" fmla="*/ 0 w 229"/>
                <a:gd name="T5" fmla="*/ 81 h 81"/>
                <a:gd name="T6" fmla="*/ 229 w 229"/>
                <a:gd name="T7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81">
                  <a:moveTo>
                    <a:pt x="229" y="81"/>
                  </a:moveTo>
                  <a:cubicBezTo>
                    <a:pt x="213" y="34"/>
                    <a:pt x="168" y="0"/>
                    <a:pt x="115" y="0"/>
                  </a:cubicBezTo>
                  <a:cubicBezTo>
                    <a:pt x="62" y="0"/>
                    <a:pt x="17" y="34"/>
                    <a:pt x="0" y="81"/>
                  </a:cubicBezTo>
                  <a:lnTo>
                    <a:pt x="229" y="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A26A5C8E-9DE6-0C8E-9190-2EEE4E075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4376" y="7592339"/>
              <a:ext cx="4137173" cy="1701830"/>
            </a:xfrm>
            <a:custGeom>
              <a:avLst/>
              <a:gdLst>
                <a:gd name="T0" fmla="*/ 0 w 158"/>
                <a:gd name="T1" fmla="*/ 0 h 65"/>
                <a:gd name="T2" fmla="*/ 11 w 158"/>
                <a:gd name="T3" fmla="*/ 46 h 65"/>
                <a:gd name="T4" fmla="*/ 30 w 158"/>
                <a:gd name="T5" fmla="*/ 65 h 65"/>
                <a:gd name="T6" fmla="*/ 127 w 158"/>
                <a:gd name="T7" fmla="*/ 65 h 65"/>
                <a:gd name="T8" fmla="*/ 146 w 158"/>
                <a:gd name="T9" fmla="*/ 46 h 65"/>
                <a:gd name="T10" fmla="*/ 158 w 158"/>
                <a:gd name="T11" fmla="*/ 0 h 65"/>
                <a:gd name="T12" fmla="*/ 0 w 158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65">
                  <a:moveTo>
                    <a:pt x="0" y="0"/>
                  </a:moveTo>
                  <a:cubicBezTo>
                    <a:pt x="6" y="11"/>
                    <a:pt x="11" y="27"/>
                    <a:pt x="11" y="46"/>
                  </a:cubicBezTo>
                  <a:cubicBezTo>
                    <a:pt x="11" y="56"/>
                    <a:pt x="20" y="65"/>
                    <a:pt x="30" y="65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138" y="65"/>
                    <a:pt x="146" y="56"/>
                    <a:pt x="146" y="46"/>
                  </a:cubicBezTo>
                  <a:cubicBezTo>
                    <a:pt x="146" y="27"/>
                    <a:pt x="152" y="11"/>
                    <a:pt x="15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09626A8B-239D-92F8-C48F-39CBA4F3A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81" y="5784943"/>
              <a:ext cx="6153886" cy="1807397"/>
            </a:xfrm>
            <a:custGeom>
              <a:avLst/>
              <a:gdLst>
                <a:gd name="T0" fmla="*/ 0 w 235"/>
                <a:gd name="T1" fmla="*/ 0 h 69"/>
                <a:gd name="T2" fmla="*/ 23 w 235"/>
                <a:gd name="T3" fmla="*/ 46 h 69"/>
                <a:gd name="T4" fmla="*/ 23 w 235"/>
                <a:gd name="T5" fmla="*/ 46 h 69"/>
                <a:gd name="T6" fmla="*/ 23 w 235"/>
                <a:gd name="T7" fmla="*/ 46 h 69"/>
                <a:gd name="T8" fmla="*/ 29 w 235"/>
                <a:gd name="T9" fmla="*/ 52 h 69"/>
                <a:gd name="T10" fmla="*/ 39 w 235"/>
                <a:gd name="T11" fmla="*/ 69 h 69"/>
                <a:gd name="T12" fmla="*/ 197 w 235"/>
                <a:gd name="T13" fmla="*/ 69 h 69"/>
                <a:gd name="T14" fmla="*/ 207 w 235"/>
                <a:gd name="T15" fmla="*/ 52 h 69"/>
                <a:gd name="T16" fmla="*/ 213 w 235"/>
                <a:gd name="T17" fmla="*/ 46 h 69"/>
                <a:gd name="T18" fmla="*/ 213 w 235"/>
                <a:gd name="T19" fmla="*/ 46 h 69"/>
                <a:gd name="T20" fmla="*/ 213 w 235"/>
                <a:gd name="T21" fmla="*/ 46 h 69"/>
                <a:gd name="T22" fmla="*/ 235 w 235"/>
                <a:gd name="T23" fmla="*/ 0 h 69"/>
                <a:gd name="T24" fmla="*/ 0 w 235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5" h="69">
                  <a:moveTo>
                    <a:pt x="0" y="0"/>
                  </a:moveTo>
                  <a:cubicBezTo>
                    <a:pt x="5" y="17"/>
                    <a:pt x="12" y="33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5" y="48"/>
                    <a:pt x="27" y="50"/>
                    <a:pt x="29" y="52"/>
                  </a:cubicBezTo>
                  <a:cubicBezTo>
                    <a:pt x="32" y="56"/>
                    <a:pt x="35" y="62"/>
                    <a:pt x="39" y="69"/>
                  </a:cubicBezTo>
                  <a:cubicBezTo>
                    <a:pt x="197" y="69"/>
                    <a:pt x="197" y="69"/>
                    <a:pt x="197" y="69"/>
                  </a:cubicBezTo>
                  <a:cubicBezTo>
                    <a:pt x="200" y="62"/>
                    <a:pt x="204" y="56"/>
                    <a:pt x="207" y="52"/>
                  </a:cubicBezTo>
                  <a:cubicBezTo>
                    <a:pt x="209" y="50"/>
                    <a:pt x="211" y="48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13" y="46"/>
                    <a:pt x="213" y="46"/>
                    <a:pt x="213" y="46"/>
                  </a:cubicBezTo>
                  <a:cubicBezTo>
                    <a:pt x="223" y="33"/>
                    <a:pt x="231" y="17"/>
                    <a:pt x="23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pic>
          <p:nvPicPr>
            <p:cNvPr id="29" name="Picture 3" descr="G:\ \z\1\2-1.png">
              <a:extLst>
                <a:ext uri="{FF2B5EF4-FFF2-40B4-BE49-F238E27FC236}">
                  <a16:creationId xmlns:a16="http://schemas.microsoft.com/office/drawing/2014/main" id="{F2FEE128-3EBD-1E66-90D5-4E903B24EE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121" y="9241511"/>
              <a:ext cx="3278203" cy="3173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Freeform 49">
              <a:extLst>
                <a:ext uri="{FF2B5EF4-FFF2-40B4-BE49-F238E27FC236}">
                  <a16:creationId xmlns:a16="http://schemas.microsoft.com/office/drawing/2014/main" id="{A128ECBB-A4C4-90EE-44ED-A5985A772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15" y="4004850"/>
              <a:ext cx="6335898" cy="1780093"/>
            </a:xfrm>
            <a:custGeom>
              <a:avLst/>
              <a:gdLst>
                <a:gd name="T0" fmla="*/ 0 w 242"/>
                <a:gd name="T1" fmla="*/ 39 h 68"/>
                <a:gd name="T2" fmla="*/ 3 w 242"/>
                <a:gd name="T3" fmla="*/ 68 h 68"/>
                <a:gd name="T4" fmla="*/ 238 w 242"/>
                <a:gd name="T5" fmla="*/ 68 h 68"/>
                <a:gd name="T6" fmla="*/ 242 w 242"/>
                <a:gd name="T7" fmla="*/ 39 h 68"/>
                <a:gd name="T8" fmla="*/ 235 w 242"/>
                <a:gd name="T9" fmla="*/ 0 h 68"/>
                <a:gd name="T10" fmla="*/ 6 w 242"/>
                <a:gd name="T11" fmla="*/ 0 h 68"/>
                <a:gd name="T12" fmla="*/ 0 w 242"/>
                <a:gd name="T13" fmla="*/ 3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68">
                  <a:moveTo>
                    <a:pt x="0" y="39"/>
                  </a:moveTo>
                  <a:cubicBezTo>
                    <a:pt x="0" y="49"/>
                    <a:pt x="1" y="59"/>
                    <a:pt x="3" y="68"/>
                  </a:cubicBezTo>
                  <a:cubicBezTo>
                    <a:pt x="238" y="68"/>
                    <a:pt x="238" y="68"/>
                    <a:pt x="238" y="68"/>
                  </a:cubicBezTo>
                  <a:cubicBezTo>
                    <a:pt x="240" y="59"/>
                    <a:pt x="242" y="49"/>
                    <a:pt x="242" y="39"/>
                  </a:cubicBezTo>
                  <a:cubicBezTo>
                    <a:pt x="242" y="25"/>
                    <a:pt x="239" y="12"/>
                    <a:pt x="2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12"/>
                    <a:pt x="0" y="25"/>
                    <a:pt x="0" y="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</p:grpSp>
      <p:sp>
        <p:nvSpPr>
          <p:cNvPr id="31" name="TextBox 26">
            <a:extLst>
              <a:ext uri="{FF2B5EF4-FFF2-40B4-BE49-F238E27FC236}">
                <a16:creationId xmlns:a16="http://schemas.microsoft.com/office/drawing/2014/main" id="{12092952-5633-87C5-4DAD-9D4BBC449FA3}"/>
              </a:ext>
            </a:extLst>
          </p:cNvPr>
          <p:cNvSpPr txBox="1"/>
          <p:nvPr/>
        </p:nvSpPr>
        <p:spPr>
          <a:xfrm>
            <a:off x="846158" y="3817838"/>
            <a:ext cx="3914635" cy="387780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Tesla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električni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auti</a:t>
            </a:r>
            <a:endParaRPr lang="en-US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2" name="TextBox 41">
            <a:extLst>
              <a:ext uri="{FF2B5EF4-FFF2-40B4-BE49-F238E27FC236}">
                <a16:creationId xmlns:a16="http://schemas.microsoft.com/office/drawing/2014/main" id="{28727B72-A2A6-ED57-D320-B471871D6B61}"/>
              </a:ext>
            </a:extLst>
          </p:cNvPr>
          <p:cNvSpPr txBox="1"/>
          <p:nvPr/>
        </p:nvSpPr>
        <p:spPr>
          <a:xfrm>
            <a:off x="6823499" y="3153059"/>
            <a:ext cx="4179781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Korištenje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podataka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i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tehnologije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za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poboljšanje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online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kupnje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u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Amazon</a:t>
            </a:r>
            <a:endParaRPr lang="en-US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2EDDEA20-5BC7-6EF8-8FC5-74B0C9C00CE5}"/>
              </a:ext>
            </a:extLst>
          </p:cNvPr>
          <p:cNvSpPr txBox="1"/>
          <p:nvPr/>
        </p:nvSpPr>
        <p:spPr>
          <a:xfrm>
            <a:off x="6467040" y="4376204"/>
            <a:ext cx="3902312" cy="664779"/>
          </a:xfrm>
          <a:prstGeom prst="rect">
            <a:avLst/>
          </a:prstGeom>
          <a:noFill/>
        </p:spPr>
        <p:txBody>
          <a:bodyPr wrap="square" lIns="109710" tIns="54855" rIns="109710" bIns="54855" rtlCol="0">
            <a:spAutoFit/>
          </a:bodyPr>
          <a:lstStyle/>
          <a:p>
            <a:pPr>
              <a:buSzPts val="1000"/>
              <a:tabLst>
                <a:tab pos="228600" algn="l"/>
              </a:tabLst>
            </a:pP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  <a:hlinkClick r:id="rId9"/>
              </a:rPr>
              <a:t>Netflixov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poslovni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model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pružanja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sadržaja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putem</a:t>
            </a:r>
            <a:r>
              <a:rPr lang="en-US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streaminga</a:t>
            </a:r>
            <a:endParaRPr lang="it-IT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grpSp>
        <p:nvGrpSpPr>
          <p:cNvPr id="41" name="Group 129">
            <a:extLst>
              <a:ext uri="{FF2B5EF4-FFF2-40B4-BE49-F238E27FC236}">
                <a16:creationId xmlns:a16="http://schemas.microsoft.com/office/drawing/2014/main" id="{70270D18-4969-BDBC-E372-01C95E20EF21}"/>
              </a:ext>
            </a:extLst>
          </p:cNvPr>
          <p:cNvGrpSpPr/>
          <p:nvPr/>
        </p:nvGrpSpPr>
        <p:grpSpPr>
          <a:xfrm>
            <a:off x="5472598" y="3316255"/>
            <a:ext cx="400024" cy="324772"/>
            <a:chOff x="4037394" y="5979440"/>
            <a:chExt cx="400024" cy="324772"/>
          </a:xfrm>
          <a:solidFill>
            <a:schemeClr val="bg1"/>
          </a:solidFill>
        </p:grpSpPr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8DA4993B-A48E-E0F4-74E5-83616CD5A5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1998" y="6078455"/>
              <a:ext cx="75252" cy="100336"/>
            </a:xfrm>
            <a:custGeom>
              <a:avLst/>
              <a:gdLst>
                <a:gd name="T0" fmla="*/ 11 w 24"/>
                <a:gd name="T1" fmla="*/ 2 h 32"/>
                <a:gd name="T2" fmla="*/ 8 w 24"/>
                <a:gd name="T3" fmla="*/ 0 h 32"/>
                <a:gd name="T4" fmla="*/ 4 w 24"/>
                <a:gd name="T5" fmla="*/ 0 h 32"/>
                <a:gd name="T6" fmla="*/ 0 w 24"/>
                <a:gd name="T7" fmla="*/ 4 h 32"/>
                <a:gd name="T8" fmla="*/ 0 w 24"/>
                <a:gd name="T9" fmla="*/ 28 h 32"/>
                <a:gd name="T10" fmla="*/ 4 w 24"/>
                <a:gd name="T11" fmla="*/ 32 h 32"/>
                <a:gd name="T12" fmla="*/ 20 w 24"/>
                <a:gd name="T13" fmla="*/ 32 h 32"/>
                <a:gd name="T14" fmla="*/ 24 w 24"/>
                <a:gd name="T15" fmla="*/ 28 h 32"/>
                <a:gd name="T16" fmla="*/ 24 w 24"/>
                <a:gd name="T17" fmla="*/ 22 h 32"/>
                <a:gd name="T18" fmla="*/ 23 w 24"/>
                <a:gd name="T19" fmla="*/ 20 h 32"/>
                <a:gd name="T20" fmla="*/ 11 w 24"/>
                <a:gd name="T21" fmla="*/ 2 h 32"/>
                <a:gd name="T22" fmla="*/ 20 w 24"/>
                <a:gd name="T23" fmla="*/ 28 h 32"/>
                <a:gd name="T24" fmla="*/ 4 w 24"/>
                <a:gd name="T25" fmla="*/ 28 h 32"/>
                <a:gd name="T26" fmla="*/ 4 w 24"/>
                <a:gd name="T27" fmla="*/ 4 h 32"/>
                <a:gd name="T28" fmla="*/ 8 w 24"/>
                <a:gd name="T29" fmla="*/ 4 h 32"/>
                <a:gd name="T30" fmla="*/ 20 w 24"/>
                <a:gd name="T31" fmla="*/ 22 h 32"/>
                <a:gd name="T32" fmla="*/ 20 w 24"/>
                <a:gd name="T33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32">
                  <a:moveTo>
                    <a:pt x="11" y="2"/>
                  </a:moveTo>
                  <a:cubicBezTo>
                    <a:pt x="11" y="1"/>
                    <a:pt x="9" y="0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2"/>
                    <a:pt x="24" y="30"/>
                    <a:pt x="24" y="28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24" y="21"/>
                    <a:pt x="24" y="20"/>
                    <a:pt x="23" y="20"/>
                  </a:cubicBezTo>
                  <a:lnTo>
                    <a:pt x="11" y="2"/>
                  </a:lnTo>
                  <a:close/>
                  <a:moveTo>
                    <a:pt x="20" y="28"/>
                  </a:moveTo>
                  <a:cubicBezTo>
                    <a:pt x="4" y="28"/>
                    <a:pt x="4" y="28"/>
                    <a:pt x="4" y="28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20" y="22"/>
                    <a:pt x="20" y="22"/>
                    <a:pt x="20" y="22"/>
                  </a:cubicBezTo>
                  <a:lnTo>
                    <a:pt x="2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92CF83ED-D749-5CD1-98FE-9C3DB7DFBB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7394" y="5979440"/>
              <a:ext cx="400024" cy="324772"/>
            </a:xfrm>
            <a:custGeom>
              <a:avLst/>
              <a:gdLst>
                <a:gd name="T0" fmla="*/ 126 w 128"/>
                <a:gd name="T1" fmla="*/ 49 h 104"/>
                <a:gd name="T2" fmla="*/ 110 w 128"/>
                <a:gd name="T3" fmla="*/ 25 h 104"/>
                <a:gd name="T4" fmla="*/ 100 w 128"/>
                <a:gd name="T5" fmla="*/ 20 h 104"/>
                <a:gd name="T6" fmla="*/ 84 w 128"/>
                <a:gd name="T7" fmla="*/ 20 h 104"/>
                <a:gd name="T8" fmla="*/ 84 w 128"/>
                <a:gd name="T9" fmla="*/ 12 h 104"/>
                <a:gd name="T10" fmla="*/ 72 w 128"/>
                <a:gd name="T11" fmla="*/ 0 h 104"/>
                <a:gd name="T12" fmla="*/ 12 w 128"/>
                <a:gd name="T13" fmla="*/ 0 h 104"/>
                <a:gd name="T14" fmla="*/ 0 w 128"/>
                <a:gd name="T15" fmla="*/ 12 h 104"/>
                <a:gd name="T16" fmla="*/ 0 w 128"/>
                <a:gd name="T17" fmla="*/ 56 h 104"/>
                <a:gd name="T18" fmla="*/ 12 w 128"/>
                <a:gd name="T19" fmla="*/ 68 h 104"/>
                <a:gd name="T20" fmla="*/ 12 w 128"/>
                <a:gd name="T21" fmla="*/ 68 h 104"/>
                <a:gd name="T22" fmla="*/ 12 w 128"/>
                <a:gd name="T23" fmla="*/ 80 h 104"/>
                <a:gd name="T24" fmla="*/ 24 w 128"/>
                <a:gd name="T25" fmla="*/ 92 h 104"/>
                <a:gd name="T26" fmla="*/ 29 w 128"/>
                <a:gd name="T27" fmla="*/ 92 h 104"/>
                <a:gd name="T28" fmla="*/ 44 w 128"/>
                <a:gd name="T29" fmla="*/ 104 h 104"/>
                <a:gd name="T30" fmla="*/ 59 w 128"/>
                <a:gd name="T31" fmla="*/ 92 h 104"/>
                <a:gd name="T32" fmla="*/ 81 w 128"/>
                <a:gd name="T33" fmla="*/ 92 h 104"/>
                <a:gd name="T34" fmla="*/ 96 w 128"/>
                <a:gd name="T35" fmla="*/ 104 h 104"/>
                <a:gd name="T36" fmla="*/ 111 w 128"/>
                <a:gd name="T37" fmla="*/ 92 h 104"/>
                <a:gd name="T38" fmla="*/ 116 w 128"/>
                <a:gd name="T39" fmla="*/ 92 h 104"/>
                <a:gd name="T40" fmla="*/ 128 w 128"/>
                <a:gd name="T41" fmla="*/ 80 h 104"/>
                <a:gd name="T42" fmla="*/ 128 w 128"/>
                <a:gd name="T43" fmla="*/ 56 h 104"/>
                <a:gd name="T44" fmla="*/ 126 w 128"/>
                <a:gd name="T45" fmla="*/ 49 h 104"/>
                <a:gd name="T46" fmla="*/ 12 w 128"/>
                <a:gd name="T47" fmla="*/ 60 h 104"/>
                <a:gd name="T48" fmla="*/ 8 w 128"/>
                <a:gd name="T49" fmla="*/ 56 h 104"/>
                <a:gd name="T50" fmla="*/ 8 w 128"/>
                <a:gd name="T51" fmla="*/ 12 h 104"/>
                <a:gd name="T52" fmla="*/ 12 w 128"/>
                <a:gd name="T53" fmla="*/ 8 h 104"/>
                <a:gd name="T54" fmla="*/ 72 w 128"/>
                <a:gd name="T55" fmla="*/ 8 h 104"/>
                <a:gd name="T56" fmla="*/ 76 w 128"/>
                <a:gd name="T57" fmla="*/ 12 h 104"/>
                <a:gd name="T58" fmla="*/ 76 w 128"/>
                <a:gd name="T59" fmla="*/ 20 h 104"/>
                <a:gd name="T60" fmla="*/ 76 w 128"/>
                <a:gd name="T61" fmla="*/ 28 h 104"/>
                <a:gd name="T62" fmla="*/ 76 w 128"/>
                <a:gd name="T63" fmla="*/ 56 h 104"/>
                <a:gd name="T64" fmla="*/ 72 w 128"/>
                <a:gd name="T65" fmla="*/ 60 h 104"/>
                <a:gd name="T66" fmla="*/ 12 w 128"/>
                <a:gd name="T67" fmla="*/ 60 h 104"/>
                <a:gd name="T68" fmla="*/ 44 w 128"/>
                <a:gd name="T69" fmla="*/ 96 h 104"/>
                <a:gd name="T70" fmla="*/ 36 w 128"/>
                <a:gd name="T71" fmla="*/ 88 h 104"/>
                <a:gd name="T72" fmla="*/ 44 w 128"/>
                <a:gd name="T73" fmla="*/ 80 h 104"/>
                <a:gd name="T74" fmla="*/ 52 w 128"/>
                <a:gd name="T75" fmla="*/ 88 h 104"/>
                <a:gd name="T76" fmla="*/ 44 w 128"/>
                <a:gd name="T77" fmla="*/ 96 h 104"/>
                <a:gd name="T78" fmla="*/ 96 w 128"/>
                <a:gd name="T79" fmla="*/ 96 h 104"/>
                <a:gd name="T80" fmla="*/ 88 w 128"/>
                <a:gd name="T81" fmla="*/ 88 h 104"/>
                <a:gd name="T82" fmla="*/ 96 w 128"/>
                <a:gd name="T83" fmla="*/ 80 h 104"/>
                <a:gd name="T84" fmla="*/ 104 w 128"/>
                <a:gd name="T85" fmla="*/ 88 h 104"/>
                <a:gd name="T86" fmla="*/ 96 w 128"/>
                <a:gd name="T87" fmla="*/ 96 h 104"/>
                <a:gd name="T88" fmla="*/ 120 w 128"/>
                <a:gd name="T89" fmla="*/ 80 h 104"/>
                <a:gd name="T90" fmla="*/ 116 w 128"/>
                <a:gd name="T91" fmla="*/ 84 h 104"/>
                <a:gd name="T92" fmla="*/ 111 w 128"/>
                <a:gd name="T93" fmla="*/ 84 h 104"/>
                <a:gd name="T94" fmla="*/ 96 w 128"/>
                <a:gd name="T95" fmla="*/ 72 h 104"/>
                <a:gd name="T96" fmla="*/ 81 w 128"/>
                <a:gd name="T97" fmla="*/ 84 h 104"/>
                <a:gd name="T98" fmla="*/ 59 w 128"/>
                <a:gd name="T99" fmla="*/ 84 h 104"/>
                <a:gd name="T100" fmla="*/ 44 w 128"/>
                <a:gd name="T101" fmla="*/ 72 h 104"/>
                <a:gd name="T102" fmla="*/ 29 w 128"/>
                <a:gd name="T103" fmla="*/ 84 h 104"/>
                <a:gd name="T104" fmla="*/ 24 w 128"/>
                <a:gd name="T105" fmla="*/ 84 h 104"/>
                <a:gd name="T106" fmla="*/ 20 w 128"/>
                <a:gd name="T107" fmla="*/ 80 h 104"/>
                <a:gd name="T108" fmla="*/ 20 w 128"/>
                <a:gd name="T109" fmla="*/ 68 h 104"/>
                <a:gd name="T110" fmla="*/ 72 w 128"/>
                <a:gd name="T111" fmla="*/ 68 h 104"/>
                <a:gd name="T112" fmla="*/ 84 w 128"/>
                <a:gd name="T113" fmla="*/ 56 h 104"/>
                <a:gd name="T114" fmla="*/ 84 w 128"/>
                <a:gd name="T115" fmla="*/ 28 h 104"/>
                <a:gd name="T116" fmla="*/ 100 w 128"/>
                <a:gd name="T117" fmla="*/ 28 h 104"/>
                <a:gd name="T118" fmla="*/ 103 w 128"/>
                <a:gd name="T119" fmla="*/ 30 h 104"/>
                <a:gd name="T120" fmla="*/ 119 w 128"/>
                <a:gd name="T121" fmla="*/ 54 h 104"/>
                <a:gd name="T122" fmla="*/ 120 w 128"/>
                <a:gd name="T123" fmla="*/ 56 h 104"/>
                <a:gd name="T124" fmla="*/ 120 w 128"/>
                <a:gd name="T125" fmla="*/ 8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" h="104">
                  <a:moveTo>
                    <a:pt x="126" y="49"/>
                  </a:moveTo>
                  <a:cubicBezTo>
                    <a:pt x="110" y="25"/>
                    <a:pt x="110" y="25"/>
                    <a:pt x="110" y="25"/>
                  </a:cubicBezTo>
                  <a:cubicBezTo>
                    <a:pt x="108" y="22"/>
                    <a:pt x="104" y="20"/>
                    <a:pt x="100" y="20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84" y="5"/>
                    <a:pt x="79" y="0"/>
                    <a:pt x="7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3"/>
                    <a:pt x="5" y="68"/>
                    <a:pt x="12" y="68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87"/>
                    <a:pt x="17" y="92"/>
                    <a:pt x="24" y="92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30" y="99"/>
                    <a:pt x="37" y="104"/>
                    <a:pt x="44" y="104"/>
                  </a:cubicBezTo>
                  <a:cubicBezTo>
                    <a:pt x="51" y="104"/>
                    <a:pt x="58" y="99"/>
                    <a:pt x="59" y="92"/>
                  </a:cubicBezTo>
                  <a:cubicBezTo>
                    <a:pt x="81" y="92"/>
                    <a:pt x="81" y="92"/>
                    <a:pt x="81" y="92"/>
                  </a:cubicBezTo>
                  <a:cubicBezTo>
                    <a:pt x="82" y="99"/>
                    <a:pt x="89" y="104"/>
                    <a:pt x="96" y="104"/>
                  </a:cubicBezTo>
                  <a:cubicBezTo>
                    <a:pt x="103" y="104"/>
                    <a:pt x="110" y="99"/>
                    <a:pt x="111" y="92"/>
                  </a:cubicBezTo>
                  <a:cubicBezTo>
                    <a:pt x="116" y="92"/>
                    <a:pt x="116" y="92"/>
                    <a:pt x="116" y="92"/>
                  </a:cubicBezTo>
                  <a:cubicBezTo>
                    <a:pt x="123" y="92"/>
                    <a:pt x="128" y="87"/>
                    <a:pt x="128" y="8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28" y="54"/>
                    <a:pt x="127" y="51"/>
                    <a:pt x="126" y="49"/>
                  </a:cubicBezTo>
                  <a:close/>
                  <a:moveTo>
                    <a:pt x="12" y="60"/>
                  </a:moveTo>
                  <a:cubicBezTo>
                    <a:pt x="10" y="60"/>
                    <a:pt x="8" y="58"/>
                    <a:pt x="8" y="56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4" y="8"/>
                    <a:pt x="76" y="10"/>
                    <a:pt x="76" y="12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6" y="58"/>
                    <a:pt x="74" y="60"/>
                    <a:pt x="72" y="60"/>
                  </a:cubicBezTo>
                  <a:lnTo>
                    <a:pt x="12" y="60"/>
                  </a:lnTo>
                  <a:close/>
                  <a:moveTo>
                    <a:pt x="44" y="96"/>
                  </a:moveTo>
                  <a:cubicBezTo>
                    <a:pt x="40" y="96"/>
                    <a:pt x="36" y="92"/>
                    <a:pt x="36" y="88"/>
                  </a:cubicBezTo>
                  <a:cubicBezTo>
                    <a:pt x="36" y="84"/>
                    <a:pt x="40" y="80"/>
                    <a:pt x="44" y="80"/>
                  </a:cubicBezTo>
                  <a:cubicBezTo>
                    <a:pt x="48" y="80"/>
                    <a:pt x="52" y="84"/>
                    <a:pt x="52" y="88"/>
                  </a:cubicBezTo>
                  <a:cubicBezTo>
                    <a:pt x="52" y="92"/>
                    <a:pt x="48" y="96"/>
                    <a:pt x="44" y="96"/>
                  </a:cubicBezTo>
                  <a:close/>
                  <a:moveTo>
                    <a:pt x="96" y="96"/>
                  </a:moveTo>
                  <a:cubicBezTo>
                    <a:pt x="92" y="96"/>
                    <a:pt x="88" y="92"/>
                    <a:pt x="88" y="88"/>
                  </a:cubicBezTo>
                  <a:cubicBezTo>
                    <a:pt x="88" y="84"/>
                    <a:pt x="92" y="80"/>
                    <a:pt x="96" y="80"/>
                  </a:cubicBezTo>
                  <a:cubicBezTo>
                    <a:pt x="100" y="80"/>
                    <a:pt x="104" y="84"/>
                    <a:pt x="104" y="88"/>
                  </a:cubicBezTo>
                  <a:cubicBezTo>
                    <a:pt x="104" y="92"/>
                    <a:pt x="100" y="96"/>
                    <a:pt x="96" y="96"/>
                  </a:cubicBezTo>
                  <a:close/>
                  <a:moveTo>
                    <a:pt x="120" y="80"/>
                  </a:moveTo>
                  <a:cubicBezTo>
                    <a:pt x="120" y="82"/>
                    <a:pt x="118" y="84"/>
                    <a:pt x="116" y="84"/>
                  </a:cubicBezTo>
                  <a:cubicBezTo>
                    <a:pt x="111" y="84"/>
                    <a:pt x="111" y="84"/>
                    <a:pt x="111" y="84"/>
                  </a:cubicBezTo>
                  <a:cubicBezTo>
                    <a:pt x="110" y="77"/>
                    <a:pt x="103" y="72"/>
                    <a:pt x="96" y="72"/>
                  </a:cubicBezTo>
                  <a:cubicBezTo>
                    <a:pt x="89" y="72"/>
                    <a:pt x="82" y="77"/>
                    <a:pt x="81" y="8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8" y="77"/>
                    <a:pt x="51" y="72"/>
                    <a:pt x="44" y="72"/>
                  </a:cubicBezTo>
                  <a:cubicBezTo>
                    <a:pt x="37" y="72"/>
                    <a:pt x="30" y="77"/>
                    <a:pt x="29" y="84"/>
                  </a:cubicBezTo>
                  <a:cubicBezTo>
                    <a:pt x="24" y="84"/>
                    <a:pt x="24" y="84"/>
                    <a:pt x="24" y="84"/>
                  </a:cubicBezTo>
                  <a:cubicBezTo>
                    <a:pt x="22" y="84"/>
                    <a:pt x="20" y="82"/>
                    <a:pt x="20" y="80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72" y="68"/>
                    <a:pt x="72" y="68"/>
                    <a:pt x="72" y="68"/>
                  </a:cubicBezTo>
                  <a:cubicBezTo>
                    <a:pt x="79" y="68"/>
                    <a:pt x="84" y="63"/>
                    <a:pt x="84" y="56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1" y="28"/>
                    <a:pt x="103" y="29"/>
                    <a:pt x="103" y="30"/>
                  </a:cubicBezTo>
                  <a:cubicBezTo>
                    <a:pt x="119" y="54"/>
                    <a:pt x="119" y="54"/>
                    <a:pt x="119" y="54"/>
                  </a:cubicBezTo>
                  <a:cubicBezTo>
                    <a:pt x="120" y="54"/>
                    <a:pt x="120" y="55"/>
                    <a:pt x="120" y="56"/>
                  </a:cubicBezTo>
                  <a:lnTo>
                    <a:pt x="120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44" name="Freeform 16">
            <a:extLst>
              <a:ext uri="{FF2B5EF4-FFF2-40B4-BE49-F238E27FC236}">
                <a16:creationId xmlns:a16="http://schemas.microsoft.com/office/drawing/2014/main" id="{2C44E09B-71D1-1539-AA53-F75D1A7B7DBE}"/>
              </a:ext>
            </a:extLst>
          </p:cNvPr>
          <p:cNvSpPr>
            <a:spLocks noEditPoints="1"/>
          </p:cNvSpPr>
          <p:nvPr/>
        </p:nvSpPr>
        <p:spPr bwMode="auto">
          <a:xfrm>
            <a:off x="5422563" y="3957403"/>
            <a:ext cx="479425" cy="331787"/>
          </a:xfrm>
          <a:custGeom>
            <a:avLst/>
            <a:gdLst>
              <a:gd name="T0" fmla="*/ 835 w 896"/>
              <a:gd name="T1" fmla="*/ 273 h 620"/>
              <a:gd name="T2" fmla="*/ 833 w 896"/>
              <a:gd name="T3" fmla="*/ 273 h 620"/>
              <a:gd name="T4" fmla="*/ 706 w 896"/>
              <a:gd name="T5" fmla="*/ 51 h 620"/>
              <a:gd name="T6" fmla="*/ 606 w 896"/>
              <a:gd name="T7" fmla="*/ 0 h 620"/>
              <a:gd name="T8" fmla="*/ 595 w 896"/>
              <a:gd name="T9" fmla="*/ 0 h 620"/>
              <a:gd name="T10" fmla="*/ 505 w 896"/>
              <a:gd name="T11" fmla="*/ 0 h 620"/>
              <a:gd name="T12" fmla="*/ 385 w 896"/>
              <a:gd name="T13" fmla="*/ 0 h 620"/>
              <a:gd name="T14" fmla="*/ 296 w 896"/>
              <a:gd name="T15" fmla="*/ 0 h 620"/>
              <a:gd name="T16" fmla="*/ 284 w 896"/>
              <a:gd name="T17" fmla="*/ 0 h 620"/>
              <a:gd name="T18" fmla="*/ 185 w 896"/>
              <a:gd name="T19" fmla="*/ 51 h 620"/>
              <a:gd name="T20" fmla="*/ 58 w 896"/>
              <a:gd name="T21" fmla="*/ 273 h 620"/>
              <a:gd name="T22" fmla="*/ 59 w 896"/>
              <a:gd name="T23" fmla="*/ 274 h 620"/>
              <a:gd name="T24" fmla="*/ 0 w 896"/>
              <a:gd name="T25" fmla="*/ 382 h 620"/>
              <a:gd name="T26" fmla="*/ 0 w 896"/>
              <a:gd name="T27" fmla="*/ 492 h 620"/>
              <a:gd name="T28" fmla="*/ 68 w 896"/>
              <a:gd name="T29" fmla="*/ 492 h 620"/>
              <a:gd name="T30" fmla="*/ 68 w 896"/>
              <a:gd name="T31" fmla="*/ 556 h 620"/>
              <a:gd name="T32" fmla="*/ 134 w 896"/>
              <a:gd name="T33" fmla="*/ 620 h 620"/>
              <a:gd name="T34" fmla="*/ 200 w 896"/>
              <a:gd name="T35" fmla="*/ 556 h 620"/>
              <a:gd name="T36" fmla="*/ 200 w 896"/>
              <a:gd name="T37" fmla="*/ 492 h 620"/>
              <a:gd name="T38" fmla="*/ 385 w 896"/>
              <a:gd name="T39" fmla="*/ 492 h 620"/>
              <a:gd name="T40" fmla="*/ 505 w 896"/>
              <a:gd name="T41" fmla="*/ 492 h 620"/>
              <a:gd name="T42" fmla="*/ 696 w 896"/>
              <a:gd name="T43" fmla="*/ 492 h 620"/>
              <a:gd name="T44" fmla="*/ 696 w 896"/>
              <a:gd name="T45" fmla="*/ 556 h 620"/>
              <a:gd name="T46" fmla="*/ 762 w 896"/>
              <a:gd name="T47" fmla="*/ 620 h 620"/>
              <a:gd name="T48" fmla="*/ 828 w 896"/>
              <a:gd name="T49" fmla="*/ 556 h 620"/>
              <a:gd name="T50" fmla="*/ 828 w 896"/>
              <a:gd name="T51" fmla="*/ 492 h 620"/>
              <a:gd name="T52" fmla="*/ 896 w 896"/>
              <a:gd name="T53" fmla="*/ 492 h 620"/>
              <a:gd name="T54" fmla="*/ 896 w 896"/>
              <a:gd name="T55" fmla="*/ 382 h 620"/>
              <a:gd name="T56" fmla="*/ 835 w 896"/>
              <a:gd name="T57" fmla="*/ 273 h 620"/>
              <a:gd name="T58" fmla="*/ 196 w 896"/>
              <a:gd name="T59" fmla="*/ 399 h 620"/>
              <a:gd name="T60" fmla="*/ 132 w 896"/>
              <a:gd name="T61" fmla="*/ 449 h 620"/>
              <a:gd name="T62" fmla="*/ 68 w 896"/>
              <a:gd name="T63" fmla="*/ 385 h 620"/>
              <a:gd name="T64" fmla="*/ 132 w 896"/>
              <a:gd name="T65" fmla="*/ 320 h 620"/>
              <a:gd name="T66" fmla="*/ 160 w 896"/>
              <a:gd name="T67" fmla="*/ 326 h 620"/>
              <a:gd name="T68" fmla="*/ 197 w 896"/>
              <a:gd name="T69" fmla="*/ 385 h 620"/>
              <a:gd name="T70" fmla="*/ 196 w 896"/>
              <a:gd name="T71" fmla="*/ 399 h 620"/>
              <a:gd name="T72" fmla="*/ 165 w 896"/>
              <a:gd name="T73" fmla="*/ 256 h 620"/>
              <a:gd name="T74" fmla="*/ 246 w 896"/>
              <a:gd name="T75" fmla="*/ 113 h 620"/>
              <a:gd name="T76" fmla="*/ 325 w 896"/>
              <a:gd name="T77" fmla="*/ 72 h 620"/>
              <a:gd name="T78" fmla="*/ 334 w 896"/>
              <a:gd name="T79" fmla="*/ 72 h 620"/>
              <a:gd name="T80" fmla="*/ 556 w 896"/>
              <a:gd name="T81" fmla="*/ 72 h 620"/>
              <a:gd name="T82" fmla="*/ 565 w 896"/>
              <a:gd name="T83" fmla="*/ 72 h 620"/>
              <a:gd name="T84" fmla="*/ 644 w 896"/>
              <a:gd name="T85" fmla="*/ 113 h 620"/>
              <a:gd name="T86" fmla="*/ 725 w 896"/>
              <a:gd name="T87" fmla="*/ 256 h 620"/>
              <a:gd name="T88" fmla="*/ 165 w 896"/>
              <a:gd name="T89" fmla="*/ 256 h 620"/>
              <a:gd name="T90" fmla="*/ 758 w 896"/>
              <a:gd name="T91" fmla="*/ 449 h 620"/>
              <a:gd name="T92" fmla="*/ 695 w 896"/>
              <a:gd name="T93" fmla="*/ 399 h 620"/>
              <a:gd name="T94" fmla="*/ 693 w 896"/>
              <a:gd name="T95" fmla="*/ 385 h 620"/>
              <a:gd name="T96" fmla="*/ 730 w 896"/>
              <a:gd name="T97" fmla="*/ 326 h 620"/>
              <a:gd name="T98" fmla="*/ 758 w 896"/>
              <a:gd name="T99" fmla="*/ 320 h 620"/>
              <a:gd name="T100" fmla="*/ 823 w 896"/>
              <a:gd name="T101" fmla="*/ 385 h 620"/>
              <a:gd name="T102" fmla="*/ 758 w 896"/>
              <a:gd name="T103" fmla="*/ 449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896" h="620">
                <a:moveTo>
                  <a:pt x="835" y="273"/>
                </a:moveTo>
                <a:cubicBezTo>
                  <a:pt x="834" y="273"/>
                  <a:pt x="834" y="273"/>
                  <a:pt x="833" y="273"/>
                </a:cubicBezTo>
                <a:cubicBezTo>
                  <a:pt x="706" y="51"/>
                  <a:pt x="706" y="51"/>
                  <a:pt x="706" y="51"/>
                </a:cubicBezTo>
                <a:cubicBezTo>
                  <a:pt x="689" y="21"/>
                  <a:pt x="644" y="0"/>
                  <a:pt x="606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505" y="0"/>
                  <a:pt x="505" y="0"/>
                  <a:pt x="505" y="0"/>
                </a:cubicBezTo>
                <a:cubicBezTo>
                  <a:pt x="385" y="0"/>
                  <a:pt x="385" y="0"/>
                  <a:pt x="385" y="0"/>
                </a:cubicBezTo>
                <a:cubicBezTo>
                  <a:pt x="296" y="0"/>
                  <a:pt x="296" y="0"/>
                  <a:pt x="296" y="0"/>
                </a:cubicBezTo>
                <a:cubicBezTo>
                  <a:pt x="284" y="0"/>
                  <a:pt x="284" y="0"/>
                  <a:pt x="284" y="0"/>
                </a:cubicBezTo>
                <a:cubicBezTo>
                  <a:pt x="246" y="0"/>
                  <a:pt x="202" y="21"/>
                  <a:pt x="185" y="51"/>
                </a:cubicBezTo>
                <a:cubicBezTo>
                  <a:pt x="58" y="273"/>
                  <a:pt x="58" y="273"/>
                  <a:pt x="58" y="273"/>
                </a:cubicBezTo>
                <a:cubicBezTo>
                  <a:pt x="58" y="274"/>
                  <a:pt x="59" y="274"/>
                  <a:pt x="59" y="274"/>
                </a:cubicBezTo>
                <a:cubicBezTo>
                  <a:pt x="23" y="296"/>
                  <a:pt x="0" y="336"/>
                  <a:pt x="0" y="382"/>
                </a:cubicBezTo>
                <a:cubicBezTo>
                  <a:pt x="0" y="492"/>
                  <a:pt x="0" y="492"/>
                  <a:pt x="0" y="492"/>
                </a:cubicBezTo>
                <a:cubicBezTo>
                  <a:pt x="68" y="492"/>
                  <a:pt x="68" y="492"/>
                  <a:pt x="68" y="492"/>
                </a:cubicBezTo>
                <a:cubicBezTo>
                  <a:pt x="68" y="556"/>
                  <a:pt x="68" y="556"/>
                  <a:pt x="68" y="556"/>
                </a:cubicBezTo>
                <a:cubicBezTo>
                  <a:pt x="68" y="591"/>
                  <a:pt x="98" y="620"/>
                  <a:pt x="134" y="620"/>
                </a:cubicBezTo>
                <a:cubicBezTo>
                  <a:pt x="170" y="620"/>
                  <a:pt x="200" y="591"/>
                  <a:pt x="200" y="556"/>
                </a:cubicBezTo>
                <a:cubicBezTo>
                  <a:pt x="200" y="492"/>
                  <a:pt x="200" y="492"/>
                  <a:pt x="200" y="492"/>
                </a:cubicBezTo>
                <a:cubicBezTo>
                  <a:pt x="385" y="492"/>
                  <a:pt x="385" y="492"/>
                  <a:pt x="385" y="492"/>
                </a:cubicBezTo>
                <a:cubicBezTo>
                  <a:pt x="505" y="492"/>
                  <a:pt x="505" y="492"/>
                  <a:pt x="505" y="492"/>
                </a:cubicBezTo>
                <a:cubicBezTo>
                  <a:pt x="696" y="492"/>
                  <a:pt x="696" y="492"/>
                  <a:pt x="696" y="492"/>
                </a:cubicBezTo>
                <a:cubicBezTo>
                  <a:pt x="696" y="556"/>
                  <a:pt x="696" y="556"/>
                  <a:pt x="696" y="556"/>
                </a:cubicBezTo>
                <a:cubicBezTo>
                  <a:pt x="696" y="591"/>
                  <a:pt x="726" y="620"/>
                  <a:pt x="762" y="620"/>
                </a:cubicBezTo>
                <a:cubicBezTo>
                  <a:pt x="798" y="620"/>
                  <a:pt x="828" y="591"/>
                  <a:pt x="828" y="556"/>
                </a:cubicBezTo>
                <a:cubicBezTo>
                  <a:pt x="828" y="492"/>
                  <a:pt x="828" y="492"/>
                  <a:pt x="828" y="492"/>
                </a:cubicBezTo>
                <a:cubicBezTo>
                  <a:pt x="896" y="492"/>
                  <a:pt x="896" y="492"/>
                  <a:pt x="896" y="492"/>
                </a:cubicBezTo>
                <a:cubicBezTo>
                  <a:pt x="896" y="382"/>
                  <a:pt x="896" y="382"/>
                  <a:pt x="896" y="382"/>
                </a:cubicBezTo>
                <a:cubicBezTo>
                  <a:pt x="896" y="336"/>
                  <a:pt x="870" y="296"/>
                  <a:pt x="835" y="273"/>
                </a:cubicBezTo>
                <a:close/>
                <a:moveTo>
                  <a:pt x="196" y="399"/>
                </a:moveTo>
                <a:cubicBezTo>
                  <a:pt x="189" y="428"/>
                  <a:pt x="163" y="449"/>
                  <a:pt x="132" y="449"/>
                </a:cubicBezTo>
                <a:cubicBezTo>
                  <a:pt x="97" y="449"/>
                  <a:pt x="68" y="420"/>
                  <a:pt x="68" y="385"/>
                </a:cubicBezTo>
                <a:cubicBezTo>
                  <a:pt x="68" y="349"/>
                  <a:pt x="97" y="320"/>
                  <a:pt x="132" y="320"/>
                </a:cubicBezTo>
                <a:cubicBezTo>
                  <a:pt x="142" y="320"/>
                  <a:pt x="152" y="322"/>
                  <a:pt x="160" y="326"/>
                </a:cubicBezTo>
                <a:cubicBezTo>
                  <a:pt x="182" y="337"/>
                  <a:pt x="197" y="359"/>
                  <a:pt x="197" y="385"/>
                </a:cubicBezTo>
                <a:cubicBezTo>
                  <a:pt x="197" y="389"/>
                  <a:pt x="197" y="394"/>
                  <a:pt x="196" y="399"/>
                </a:cubicBezTo>
                <a:close/>
                <a:moveTo>
                  <a:pt x="165" y="256"/>
                </a:moveTo>
                <a:cubicBezTo>
                  <a:pt x="246" y="113"/>
                  <a:pt x="246" y="113"/>
                  <a:pt x="246" y="113"/>
                </a:cubicBezTo>
                <a:cubicBezTo>
                  <a:pt x="260" y="90"/>
                  <a:pt x="295" y="72"/>
                  <a:pt x="325" y="72"/>
                </a:cubicBezTo>
                <a:cubicBezTo>
                  <a:pt x="334" y="72"/>
                  <a:pt x="334" y="72"/>
                  <a:pt x="334" y="72"/>
                </a:cubicBezTo>
                <a:cubicBezTo>
                  <a:pt x="556" y="72"/>
                  <a:pt x="556" y="72"/>
                  <a:pt x="556" y="72"/>
                </a:cubicBezTo>
                <a:cubicBezTo>
                  <a:pt x="565" y="72"/>
                  <a:pt x="565" y="72"/>
                  <a:pt x="565" y="72"/>
                </a:cubicBezTo>
                <a:cubicBezTo>
                  <a:pt x="595" y="72"/>
                  <a:pt x="630" y="90"/>
                  <a:pt x="644" y="113"/>
                </a:cubicBezTo>
                <a:cubicBezTo>
                  <a:pt x="725" y="256"/>
                  <a:pt x="725" y="256"/>
                  <a:pt x="725" y="256"/>
                </a:cubicBezTo>
                <a:lnTo>
                  <a:pt x="165" y="256"/>
                </a:lnTo>
                <a:close/>
                <a:moveTo>
                  <a:pt x="758" y="449"/>
                </a:moveTo>
                <a:cubicBezTo>
                  <a:pt x="727" y="449"/>
                  <a:pt x="701" y="428"/>
                  <a:pt x="695" y="399"/>
                </a:cubicBezTo>
                <a:cubicBezTo>
                  <a:pt x="694" y="394"/>
                  <a:pt x="693" y="389"/>
                  <a:pt x="693" y="385"/>
                </a:cubicBezTo>
                <a:cubicBezTo>
                  <a:pt x="693" y="359"/>
                  <a:pt x="708" y="337"/>
                  <a:pt x="730" y="326"/>
                </a:cubicBezTo>
                <a:cubicBezTo>
                  <a:pt x="739" y="322"/>
                  <a:pt x="748" y="320"/>
                  <a:pt x="758" y="320"/>
                </a:cubicBezTo>
                <a:cubicBezTo>
                  <a:pt x="794" y="320"/>
                  <a:pt x="823" y="349"/>
                  <a:pt x="823" y="385"/>
                </a:cubicBezTo>
                <a:cubicBezTo>
                  <a:pt x="823" y="420"/>
                  <a:pt x="794" y="449"/>
                  <a:pt x="758" y="4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45" name="Group 302">
            <a:extLst>
              <a:ext uri="{FF2B5EF4-FFF2-40B4-BE49-F238E27FC236}">
                <a16:creationId xmlns:a16="http://schemas.microsoft.com/office/drawing/2014/main" id="{70E05452-D7D1-BE2E-44D0-47EA6BD86F46}"/>
              </a:ext>
            </a:extLst>
          </p:cNvPr>
          <p:cNvGrpSpPr/>
          <p:nvPr/>
        </p:nvGrpSpPr>
        <p:grpSpPr>
          <a:xfrm>
            <a:off x="5445894" y="4538822"/>
            <a:ext cx="437612" cy="417459"/>
            <a:chOff x="8875713" y="2687638"/>
            <a:chExt cx="1447800" cy="1381125"/>
          </a:xfrm>
          <a:solidFill>
            <a:schemeClr val="bg1"/>
          </a:solidFill>
        </p:grpSpPr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40908469-2E6D-9037-C8F2-1641174948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75713" y="2687638"/>
              <a:ext cx="1447800" cy="1381125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BF53EC25-C828-256A-0C4E-BE762B4867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56688" y="2868613"/>
              <a:ext cx="1085850" cy="72390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84B4318B-2968-81F1-D770-DBBEB9E216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31350" y="3616325"/>
              <a:ext cx="136525" cy="134938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E0D64025-DEA9-E3BB-7B72-0A608E870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9125" y="3095625"/>
              <a:ext cx="227013" cy="271463"/>
            </a:xfrm>
            <a:custGeom>
              <a:avLst/>
              <a:gdLst>
                <a:gd name="T0" fmla="*/ 2 w 20"/>
                <a:gd name="T1" fmla="*/ 0 h 24"/>
                <a:gd name="T2" fmla="*/ 0 w 20"/>
                <a:gd name="T3" fmla="*/ 1 h 24"/>
                <a:gd name="T4" fmla="*/ 0 w 20"/>
                <a:gd name="T5" fmla="*/ 23 h 24"/>
                <a:gd name="T6" fmla="*/ 2 w 20"/>
                <a:gd name="T7" fmla="*/ 24 h 24"/>
                <a:gd name="T8" fmla="*/ 19 w 20"/>
                <a:gd name="T9" fmla="*/ 13 h 24"/>
                <a:gd name="T10" fmla="*/ 19 w 20"/>
                <a:gd name="T11" fmla="*/ 11 h 24"/>
                <a:gd name="T12" fmla="*/ 2 w 20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4">
                  <a:moveTo>
                    <a:pt x="2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1"/>
                    <a:pt x="0" y="23"/>
                  </a:cubicBezTo>
                  <a:cubicBezTo>
                    <a:pt x="0" y="24"/>
                    <a:pt x="1" y="24"/>
                    <a:pt x="2" y="24"/>
                  </a:cubicBezTo>
                  <a:cubicBezTo>
                    <a:pt x="3" y="23"/>
                    <a:pt x="18" y="14"/>
                    <a:pt x="19" y="13"/>
                  </a:cubicBezTo>
                  <a:cubicBezTo>
                    <a:pt x="20" y="13"/>
                    <a:pt x="20" y="11"/>
                    <a:pt x="19" y="11"/>
                  </a:cubicBezTo>
                  <a:cubicBezTo>
                    <a:pt x="18" y="10"/>
                    <a:pt x="3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331">
            <a:extLst>
              <a:ext uri="{FF2B5EF4-FFF2-40B4-BE49-F238E27FC236}">
                <a16:creationId xmlns:a16="http://schemas.microsoft.com/office/drawing/2014/main" id="{94E4FDB6-DF10-F90C-A979-3AF3A94E183B}"/>
              </a:ext>
            </a:extLst>
          </p:cNvPr>
          <p:cNvGrpSpPr/>
          <p:nvPr/>
        </p:nvGrpSpPr>
        <p:grpSpPr>
          <a:xfrm>
            <a:off x="5494897" y="2613950"/>
            <a:ext cx="274604" cy="400024"/>
            <a:chOff x="4899492" y="2743604"/>
            <a:chExt cx="274604" cy="400024"/>
          </a:xfrm>
          <a:solidFill>
            <a:schemeClr val="bg1"/>
          </a:solidFill>
        </p:grpSpPr>
        <p:sp>
          <p:nvSpPr>
            <p:cNvPr id="51" name="Freeform 98">
              <a:extLst>
                <a:ext uri="{FF2B5EF4-FFF2-40B4-BE49-F238E27FC236}">
                  <a16:creationId xmlns:a16="http://schemas.microsoft.com/office/drawing/2014/main" id="{AB86AF4C-79A7-203B-D528-09E00F0C3A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9492" y="2743604"/>
              <a:ext cx="274604" cy="400024"/>
            </a:xfrm>
            <a:custGeom>
              <a:avLst/>
              <a:gdLst>
                <a:gd name="T0" fmla="*/ 76 w 88"/>
                <a:gd name="T1" fmla="*/ 0 h 128"/>
                <a:gd name="T2" fmla="*/ 12 w 88"/>
                <a:gd name="T3" fmla="*/ 0 h 128"/>
                <a:gd name="T4" fmla="*/ 0 w 88"/>
                <a:gd name="T5" fmla="*/ 12 h 128"/>
                <a:gd name="T6" fmla="*/ 0 w 88"/>
                <a:gd name="T7" fmla="*/ 116 h 128"/>
                <a:gd name="T8" fmla="*/ 12 w 88"/>
                <a:gd name="T9" fmla="*/ 128 h 128"/>
                <a:gd name="T10" fmla="*/ 76 w 88"/>
                <a:gd name="T11" fmla="*/ 128 h 128"/>
                <a:gd name="T12" fmla="*/ 88 w 88"/>
                <a:gd name="T13" fmla="*/ 116 h 128"/>
                <a:gd name="T14" fmla="*/ 88 w 88"/>
                <a:gd name="T15" fmla="*/ 12 h 128"/>
                <a:gd name="T16" fmla="*/ 76 w 88"/>
                <a:gd name="T17" fmla="*/ 0 h 128"/>
                <a:gd name="T18" fmla="*/ 80 w 88"/>
                <a:gd name="T19" fmla="*/ 116 h 128"/>
                <a:gd name="T20" fmla="*/ 76 w 88"/>
                <a:gd name="T21" fmla="*/ 120 h 128"/>
                <a:gd name="T22" fmla="*/ 12 w 88"/>
                <a:gd name="T23" fmla="*/ 120 h 128"/>
                <a:gd name="T24" fmla="*/ 8 w 88"/>
                <a:gd name="T25" fmla="*/ 116 h 128"/>
                <a:gd name="T26" fmla="*/ 8 w 88"/>
                <a:gd name="T27" fmla="*/ 108 h 128"/>
                <a:gd name="T28" fmla="*/ 80 w 88"/>
                <a:gd name="T29" fmla="*/ 108 h 128"/>
                <a:gd name="T30" fmla="*/ 80 w 88"/>
                <a:gd name="T31" fmla="*/ 116 h 128"/>
                <a:gd name="T32" fmla="*/ 80 w 88"/>
                <a:gd name="T33" fmla="*/ 104 h 128"/>
                <a:gd name="T34" fmla="*/ 8 w 88"/>
                <a:gd name="T35" fmla="*/ 104 h 128"/>
                <a:gd name="T36" fmla="*/ 8 w 88"/>
                <a:gd name="T37" fmla="*/ 24 h 128"/>
                <a:gd name="T38" fmla="*/ 80 w 88"/>
                <a:gd name="T39" fmla="*/ 24 h 128"/>
                <a:gd name="T40" fmla="*/ 80 w 88"/>
                <a:gd name="T41" fmla="*/ 104 h 128"/>
                <a:gd name="T42" fmla="*/ 80 w 88"/>
                <a:gd name="T43" fmla="*/ 20 h 128"/>
                <a:gd name="T44" fmla="*/ 8 w 88"/>
                <a:gd name="T45" fmla="*/ 20 h 128"/>
                <a:gd name="T46" fmla="*/ 8 w 88"/>
                <a:gd name="T47" fmla="*/ 12 h 128"/>
                <a:gd name="T48" fmla="*/ 12 w 88"/>
                <a:gd name="T49" fmla="*/ 8 h 128"/>
                <a:gd name="T50" fmla="*/ 76 w 88"/>
                <a:gd name="T51" fmla="*/ 8 h 128"/>
                <a:gd name="T52" fmla="*/ 80 w 88"/>
                <a:gd name="T53" fmla="*/ 12 h 128"/>
                <a:gd name="T54" fmla="*/ 80 w 88"/>
                <a:gd name="T55" fmla="*/ 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8" h="128">
                  <a:moveTo>
                    <a:pt x="76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5" y="128"/>
                    <a:pt x="12" y="128"/>
                  </a:cubicBezTo>
                  <a:cubicBezTo>
                    <a:pt x="76" y="128"/>
                    <a:pt x="76" y="128"/>
                    <a:pt x="76" y="128"/>
                  </a:cubicBezTo>
                  <a:cubicBezTo>
                    <a:pt x="83" y="128"/>
                    <a:pt x="88" y="123"/>
                    <a:pt x="88" y="11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5"/>
                    <a:pt x="83" y="0"/>
                    <a:pt x="76" y="0"/>
                  </a:cubicBezTo>
                  <a:close/>
                  <a:moveTo>
                    <a:pt x="80" y="116"/>
                  </a:moveTo>
                  <a:cubicBezTo>
                    <a:pt x="80" y="118"/>
                    <a:pt x="78" y="120"/>
                    <a:pt x="76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0" y="120"/>
                    <a:pt x="8" y="118"/>
                    <a:pt x="8" y="116"/>
                  </a:cubicBezTo>
                  <a:cubicBezTo>
                    <a:pt x="8" y="108"/>
                    <a:pt x="8" y="108"/>
                    <a:pt x="8" y="108"/>
                  </a:cubicBezTo>
                  <a:cubicBezTo>
                    <a:pt x="80" y="108"/>
                    <a:pt x="80" y="108"/>
                    <a:pt x="80" y="108"/>
                  </a:cubicBezTo>
                  <a:lnTo>
                    <a:pt x="80" y="116"/>
                  </a:lnTo>
                  <a:close/>
                  <a:moveTo>
                    <a:pt x="80" y="104"/>
                  </a:moveTo>
                  <a:cubicBezTo>
                    <a:pt x="8" y="104"/>
                    <a:pt x="8" y="104"/>
                    <a:pt x="8" y="10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0" y="24"/>
                    <a:pt x="80" y="24"/>
                    <a:pt x="80" y="24"/>
                  </a:cubicBezTo>
                  <a:lnTo>
                    <a:pt x="80" y="104"/>
                  </a:lnTo>
                  <a:close/>
                  <a:moveTo>
                    <a:pt x="80" y="20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8" y="8"/>
                    <a:pt x="80" y="10"/>
                    <a:pt x="80" y="12"/>
                  </a:cubicBezTo>
                  <a:lnTo>
                    <a:pt x="8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99">
              <a:extLst>
                <a:ext uri="{FF2B5EF4-FFF2-40B4-BE49-F238E27FC236}">
                  <a16:creationId xmlns:a16="http://schemas.microsoft.com/office/drawing/2014/main" id="{238B85D4-BF4A-FCC2-957E-3283951D2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709" y="2780570"/>
              <a:ext cx="50168" cy="13202"/>
            </a:xfrm>
            <a:custGeom>
              <a:avLst/>
              <a:gdLst>
                <a:gd name="T0" fmla="*/ 16 w 16"/>
                <a:gd name="T1" fmla="*/ 2 h 4"/>
                <a:gd name="T2" fmla="*/ 14 w 16"/>
                <a:gd name="T3" fmla="*/ 4 h 4"/>
                <a:gd name="T4" fmla="*/ 2 w 16"/>
                <a:gd name="T5" fmla="*/ 4 h 4"/>
                <a:gd name="T6" fmla="*/ 0 w 16"/>
                <a:gd name="T7" fmla="*/ 2 h 4"/>
                <a:gd name="T8" fmla="*/ 0 w 16"/>
                <a:gd name="T9" fmla="*/ 2 h 4"/>
                <a:gd name="T10" fmla="*/ 2 w 16"/>
                <a:gd name="T11" fmla="*/ 0 h 4"/>
                <a:gd name="T12" fmla="*/ 14 w 16"/>
                <a:gd name="T13" fmla="*/ 0 h 4"/>
                <a:gd name="T14" fmla="*/ 16 w 16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4">
                  <a:moveTo>
                    <a:pt x="16" y="2"/>
                  </a:moveTo>
                  <a:cubicBezTo>
                    <a:pt x="16" y="3"/>
                    <a:pt x="15" y="4"/>
                    <a:pt x="14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100">
              <a:extLst>
                <a:ext uri="{FF2B5EF4-FFF2-40B4-BE49-F238E27FC236}">
                  <a16:creationId xmlns:a16="http://schemas.microsoft.com/office/drawing/2014/main" id="{D50AD771-9668-B8D4-0CB4-817ECEE08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3591" y="3093459"/>
              <a:ext cx="25084" cy="11882"/>
            </a:xfrm>
            <a:custGeom>
              <a:avLst/>
              <a:gdLst>
                <a:gd name="T0" fmla="*/ 8 w 8"/>
                <a:gd name="T1" fmla="*/ 2 h 4"/>
                <a:gd name="T2" fmla="*/ 6 w 8"/>
                <a:gd name="T3" fmla="*/ 4 h 4"/>
                <a:gd name="T4" fmla="*/ 2 w 8"/>
                <a:gd name="T5" fmla="*/ 4 h 4"/>
                <a:gd name="T6" fmla="*/ 0 w 8"/>
                <a:gd name="T7" fmla="*/ 2 h 4"/>
                <a:gd name="T8" fmla="*/ 0 w 8"/>
                <a:gd name="T9" fmla="*/ 2 h 4"/>
                <a:gd name="T10" fmla="*/ 2 w 8"/>
                <a:gd name="T11" fmla="*/ 0 h 4"/>
                <a:gd name="T12" fmla="*/ 6 w 8"/>
                <a:gd name="T13" fmla="*/ 0 h 4"/>
                <a:gd name="T14" fmla="*/ 8 w 8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cubicBezTo>
                    <a:pt x="8" y="3"/>
                    <a:pt x="7" y="4"/>
                    <a:pt x="6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1"/>
                    <a:pt x="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05259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7613FCDC-241D-3CEB-51F6-27DB8B1E5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društvena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GB" sz="2800" dirty="0"/>
              <a:t>?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BEE8737-8DC3-52C7-6F8B-F696529C45C1}"/>
              </a:ext>
            </a:extLst>
          </p:cNvPr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D5CABFEE-F17C-BCCF-2CE9-368FEE58E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ok 9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337" y="5791200"/>
            <a:ext cx="2027384" cy="455825"/>
          </a:xfrm>
          <a:prstGeom prst="rect">
            <a:avLst/>
          </a:prstGeom>
        </p:spPr>
      </p:pic>
      <p:grpSp>
        <p:nvGrpSpPr>
          <p:cNvPr id="55" name="กลุ่ม 71">
            <a:extLst>
              <a:ext uri="{FF2B5EF4-FFF2-40B4-BE49-F238E27FC236}">
                <a16:creationId xmlns:a16="http://schemas.microsoft.com/office/drawing/2014/main" id="{122DAA6C-5D91-B1FE-42B9-55A5E8B5506E}"/>
              </a:ext>
            </a:extLst>
          </p:cNvPr>
          <p:cNvGrpSpPr/>
          <p:nvPr/>
        </p:nvGrpSpPr>
        <p:grpSpPr>
          <a:xfrm>
            <a:off x="6455241" y="1812964"/>
            <a:ext cx="4498591" cy="2187964"/>
            <a:chOff x="12399963" y="3309938"/>
            <a:chExt cx="7000876" cy="3990975"/>
          </a:xfrm>
        </p:grpSpPr>
        <p:grpSp>
          <p:nvGrpSpPr>
            <p:cNvPr id="56" name="กลุ่ม 72">
              <a:extLst>
                <a:ext uri="{FF2B5EF4-FFF2-40B4-BE49-F238E27FC236}">
                  <a16:creationId xmlns:a16="http://schemas.microsoft.com/office/drawing/2014/main" id="{30DC2D9F-D3D7-7FF1-08D1-D93DD35E1C92}"/>
                </a:ext>
              </a:extLst>
            </p:cNvPr>
            <p:cNvGrpSpPr/>
            <p:nvPr/>
          </p:nvGrpSpPr>
          <p:grpSpPr>
            <a:xfrm>
              <a:off x="12399963" y="3309938"/>
              <a:ext cx="7000876" cy="3990975"/>
              <a:chOff x="12399963" y="3309938"/>
              <a:chExt cx="7000876" cy="3990975"/>
            </a:xfrm>
          </p:grpSpPr>
          <p:sp>
            <p:nvSpPr>
              <p:cNvPr id="58" name="Freeform 10">
                <a:extLst>
                  <a:ext uri="{FF2B5EF4-FFF2-40B4-BE49-F238E27FC236}">
                    <a16:creationId xmlns:a16="http://schemas.microsoft.com/office/drawing/2014/main" id="{116C899F-B986-B898-90F9-A83FB112C5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5352" y="3936053"/>
                <a:ext cx="3265487" cy="1613847"/>
              </a:xfrm>
              <a:custGeom>
                <a:avLst/>
                <a:gdLst>
                  <a:gd name="T0" fmla="*/ 121 w 153"/>
                  <a:gd name="T1" fmla="*/ 0 h 64"/>
                  <a:gd name="T2" fmla="*/ 0 w 153"/>
                  <a:gd name="T3" fmla="*/ 0 h 64"/>
                  <a:gd name="T4" fmla="*/ 0 w 153"/>
                  <a:gd name="T5" fmla="*/ 64 h 64"/>
                  <a:gd name="T6" fmla="*/ 121 w 153"/>
                  <a:gd name="T7" fmla="*/ 63 h 64"/>
                  <a:gd name="T8" fmla="*/ 153 w 153"/>
                  <a:gd name="T9" fmla="*/ 31 h 64"/>
                  <a:gd name="T10" fmla="*/ 121 w 153"/>
                  <a:gd name="T11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3" h="64">
                    <a:moveTo>
                      <a:pt x="12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121" y="63"/>
                      <a:pt x="121" y="63"/>
                      <a:pt x="121" y="63"/>
                    </a:cubicBezTo>
                    <a:cubicBezTo>
                      <a:pt x="139" y="63"/>
                      <a:pt x="153" y="49"/>
                      <a:pt x="153" y="31"/>
                    </a:cubicBezTo>
                    <a:cubicBezTo>
                      <a:pt x="153" y="14"/>
                      <a:pt x="139" y="0"/>
                      <a:pt x="121" y="0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196DC504-3C41-3205-B63C-B1EBA00DB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96634" y="4072170"/>
                <a:ext cx="1178069" cy="13416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60" name="Freeform 15">
                <a:extLst>
                  <a:ext uri="{FF2B5EF4-FFF2-40B4-BE49-F238E27FC236}">
                    <a16:creationId xmlns:a16="http://schemas.microsoft.com/office/drawing/2014/main" id="{04459707-1741-9B0E-2B14-ECE62F045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99963" y="3309938"/>
                <a:ext cx="3990975" cy="3990975"/>
              </a:xfrm>
              <a:custGeom>
                <a:avLst/>
                <a:gdLst>
                  <a:gd name="T0" fmla="*/ 49 w 187"/>
                  <a:gd name="T1" fmla="*/ 0 h 187"/>
                  <a:gd name="T2" fmla="*/ 187 w 187"/>
                  <a:gd name="T3" fmla="*/ 0 h 187"/>
                  <a:gd name="T4" fmla="*/ 187 w 187"/>
                  <a:gd name="T5" fmla="*/ 138 h 187"/>
                  <a:gd name="T6" fmla="*/ 138 w 187"/>
                  <a:gd name="T7" fmla="*/ 187 h 187"/>
                  <a:gd name="T8" fmla="*/ 49 w 187"/>
                  <a:gd name="T9" fmla="*/ 187 h 187"/>
                  <a:gd name="T10" fmla="*/ 0 w 187"/>
                  <a:gd name="T11" fmla="*/ 138 h 187"/>
                  <a:gd name="T12" fmla="*/ 0 w 187"/>
                  <a:gd name="T13" fmla="*/ 48 h 187"/>
                  <a:gd name="T14" fmla="*/ 49 w 187"/>
                  <a:gd name="T1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7" h="187">
                    <a:moveTo>
                      <a:pt x="49" y="0"/>
                    </a:moveTo>
                    <a:cubicBezTo>
                      <a:pt x="187" y="0"/>
                      <a:pt x="187" y="0"/>
                      <a:pt x="187" y="0"/>
                    </a:cubicBezTo>
                    <a:cubicBezTo>
                      <a:pt x="187" y="138"/>
                      <a:pt x="187" y="138"/>
                      <a:pt x="187" y="138"/>
                    </a:cubicBezTo>
                    <a:cubicBezTo>
                      <a:pt x="187" y="165"/>
                      <a:pt x="165" y="187"/>
                      <a:pt x="138" y="187"/>
                    </a:cubicBezTo>
                    <a:cubicBezTo>
                      <a:pt x="49" y="187"/>
                      <a:pt x="49" y="187"/>
                      <a:pt x="49" y="187"/>
                    </a:cubicBezTo>
                    <a:cubicBezTo>
                      <a:pt x="22" y="187"/>
                      <a:pt x="0" y="165"/>
                      <a:pt x="0" y="138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21"/>
                      <a:pt x="22" y="0"/>
                      <a:pt x="4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61" name="Freeform 208">
                <a:extLst>
                  <a:ext uri="{FF2B5EF4-FFF2-40B4-BE49-F238E27FC236}">
                    <a16:creationId xmlns:a16="http://schemas.microsoft.com/office/drawing/2014/main" id="{9250307C-AC68-611E-C19C-CD1817FF0B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357055" y="4365574"/>
                <a:ext cx="657226" cy="754801"/>
              </a:xfrm>
              <a:custGeom>
                <a:avLst/>
                <a:gdLst>
                  <a:gd name="T0" fmla="*/ 57 w 69"/>
                  <a:gd name="T1" fmla="*/ 6 h 64"/>
                  <a:gd name="T2" fmla="*/ 56 w 69"/>
                  <a:gd name="T3" fmla="*/ 0 h 64"/>
                  <a:gd name="T4" fmla="*/ 38 w 69"/>
                  <a:gd name="T5" fmla="*/ 0 h 64"/>
                  <a:gd name="T6" fmla="*/ 13 w 69"/>
                  <a:gd name="T7" fmla="*/ 0 h 64"/>
                  <a:gd name="T8" fmla="*/ 12 w 69"/>
                  <a:gd name="T9" fmla="*/ 6 h 64"/>
                  <a:gd name="T10" fmla="*/ 0 w 69"/>
                  <a:gd name="T11" fmla="*/ 9 h 64"/>
                  <a:gd name="T12" fmla="*/ 20 w 69"/>
                  <a:gd name="T13" fmla="*/ 35 h 64"/>
                  <a:gd name="T14" fmla="*/ 21 w 69"/>
                  <a:gd name="T15" fmla="*/ 35 h 64"/>
                  <a:gd name="T16" fmla="*/ 15 w 69"/>
                  <a:gd name="T17" fmla="*/ 57 h 64"/>
                  <a:gd name="T18" fmla="*/ 14 w 69"/>
                  <a:gd name="T19" fmla="*/ 63 h 64"/>
                  <a:gd name="T20" fmla="*/ 37 w 69"/>
                  <a:gd name="T21" fmla="*/ 64 h 64"/>
                  <a:gd name="T22" fmla="*/ 54 w 69"/>
                  <a:gd name="T23" fmla="*/ 64 h 64"/>
                  <a:gd name="T24" fmla="*/ 55 w 69"/>
                  <a:gd name="T25" fmla="*/ 59 h 64"/>
                  <a:gd name="T26" fmla="*/ 45 w 69"/>
                  <a:gd name="T27" fmla="*/ 49 h 64"/>
                  <a:gd name="T28" fmla="*/ 49 w 69"/>
                  <a:gd name="T29" fmla="*/ 35 h 64"/>
                  <a:gd name="T30" fmla="*/ 66 w 69"/>
                  <a:gd name="T31" fmla="*/ 22 h 64"/>
                  <a:gd name="T32" fmla="*/ 65 w 69"/>
                  <a:gd name="T33" fmla="*/ 6 h 64"/>
                  <a:gd name="T34" fmla="*/ 4 w 69"/>
                  <a:gd name="T35" fmla="*/ 9 h 64"/>
                  <a:gd name="T36" fmla="*/ 12 w 69"/>
                  <a:gd name="T37" fmla="*/ 9 h 64"/>
                  <a:gd name="T38" fmla="*/ 14 w 69"/>
                  <a:gd name="T39" fmla="*/ 17 h 64"/>
                  <a:gd name="T40" fmla="*/ 14 w 69"/>
                  <a:gd name="T41" fmla="*/ 18 h 64"/>
                  <a:gd name="T42" fmla="*/ 6 w 69"/>
                  <a:gd name="T43" fmla="*/ 20 h 64"/>
                  <a:gd name="T44" fmla="*/ 42 w 69"/>
                  <a:gd name="T45" fmla="*/ 51 h 64"/>
                  <a:gd name="T46" fmla="*/ 52 w 69"/>
                  <a:gd name="T47" fmla="*/ 61 h 64"/>
                  <a:gd name="T48" fmla="*/ 37 w 69"/>
                  <a:gd name="T49" fmla="*/ 61 h 64"/>
                  <a:gd name="T50" fmla="*/ 17 w 69"/>
                  <a:gd name="T51" fmla="*/ 60 h 64"/>
                  <a:gd name="T52" fmla="*/ 37 w 69"/>
                  <a:gd name="T53" fmla="*/ 51 h 64"/>
                  <a:gd name="T54" fmla="*/ 37 w 69"/>
                  <a:gd name="T55" fmla="*/ 48 h 64"/>
                  <a:gd name="T56" fmla="*/ 24 w 69"/>
                  <a:gd name="T57" fmla="*/ 33 h 64"/>
                  <a:gd name="T58" fmla="*/ 31 w 69"/>
                  <a:gd name="T59" fmla="*/ 26 h 64"/>
                  <a:gd name="T60" fmla="*/ 31 w 69"/>
                  <a:gd name="T61" fmla="*/ 23 h 64"/>
                  <a:gd name="T62" fmla="*/ 18 w 69"/>
                  <a:gd name="T63" fmla="*/ 19 h 64"/>
                  <a:gd name="T64" fmla="*/ 41 w 69"/>
                  <a:gd name="T65" fmla="*/ 17 h 64"/>
                  <a:gd name="T66" fmla="*/ 17 w 69"/>
                  <a:gd name="T67" fmla="*/ 16 h 64"/>
                  <a:gd name="T68" fmla="*/ 48 w 69"/>
                  <a:gd name="T69" fmla="*/ 11 h 64"/>
                  <a:gd name="T70" fmla="*/ 48 w 69"/>
                  <a:gd name="T71" fmla="*/ 8 h 64"/>
                  <a:gd name="T72" fmla="*/ 15 w 69"/>
                  <a:gd name="T73" fmla="*/ 3 h 64"/>
                  <a:gd name="T74" fmla="*/ 38 w 69"/>
                  <a:gd name="T75" fmla="*/ 3 h 64"/>
                  <a:gd name="T76" fmla="*/ 54 w 69"/>
                  <a:gd name="T77" fmla="*/ 3 h 64"/>
                  <a:gd name="T78" fmla="*/ 63 w 69"/>
                  <a:gd name="T79" fmla="*/ 20 h 64"/>
                  <a:gd name="T80" fmla="*/ 57 w 69"/>
                  <a:gd name="T81" fmla="*/ 9 h 64"/>
                  <a:gd name="T82" fmla="*/ 65 w 69"/>
                  <a:gd name="T83" fmla="*/ 9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9" h="64">
                    <a:moveTo>
                      <a:pt x="65" y="6"/>
                    </a:moveTo>
                    <a:cubicBezTo>
                      <a:pt x="57" y="6"/>
                      <a:pt x="57" y="6"/>
                      <a:pt x="57" y="6"/>
                    </a:cubicBezTo>
                    <a:cubicBezTo>
                      <a:pt x="58" y="3"/>
                      <a:pt x="58" y="1"/>
                      <a:pt x="58" y="1"/>
                    </a:cubicBezTo>
                    <a:cubicBezTo>
                      <a:pt x="58" y="0"/>
                      <a:pt x="57" y="0"/>
                      <a:pt x="56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3"/>
                      <a:pt x="12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2" y="6"/>
                      <a:pt x="0" y="7"/>
                      <a:pt x="0" y="9"/>
                    </a:cubicBezTo>
                    <a:cubicBezTo>
                      <a:pt x="0" y="10"/>
                      <a:pt x="0" y="16"/>
                      <a:pt x="3" y="22"/>
                    </a:cubicBezTo>
                    <a:cubicBezTo>
                      <a:pt x="6" y="30"/>
                      <a:pt x="12" y="34"/>
                      <a:pt x="20" y="35"/>
                    </a:cubicBezTo>
                    <a:cubicBezTo>
                      <a:pt x="20" y="35"/>
                      <a:pt x="20" y="35"/>
                      <a:pt x="21" y="35"/>
                    </a:cubicBezTo>
                    <a:cubicBezTo>
                      <a:pt x="21" y="35"/>
                      <a:pt x="21" y="35"/>
                      <a:pt x="21" y="35"/>
                    </a:cubicBezTo>
                    <a:cubicBezTo>
                      <a:pt x="25" y="41"/>
                      <a:pt x="26" y="46"/>
                      <a:pt x="24" y="49"/>
                    </a:cubicBezTo>
                    <a:cubicBezTo>
                      <a:pt x="23" y="53"/>
                      <a:pt x="18" y="57"/>
                      <a:pt x="15" y="57"/>
                    </a:cubicBezTo>
                    <a:cubicBezTo>
                      <a:pt x="14" y="58"/>
                      <a:pt x="14" y="58"/>
                      <a:pt x="14" y="59"/>
                    </a:cubicBezTo>
                    <a:cubicBezTo>
                      <a:pt x="14" y="63"/>
                      <a:pt x="14" y="63"/>
                      <a:pt x="14" y="63"/>
                    </a:cubicBezTo>
                    <a:cubicBezTo>
                      <a:pt x="14" y="64"/>
                      <a:pt x="15" y="64"/>
                      <a:pt x="16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8" y="64"/>
                      <a:pt x="38" y="64"/>
                      <a:pt x="38" y="64"/>
                    </a:cubicBezTo>
                    <a:cubicBezTo>
                      <a:pt x="54" y="64"/>
                      <a:pt x="54" y="64"/>
                      <a:pt x="54" y="64"/>
                    </a:cubicBezTo>
                    <a:cubicBezTo>
                      <a:pt x="55" y="64"/>
                      <a:pt x="55" y="64"/>
                      <a:pt x="55" y="63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8"/>
                      <a:pt x="55" y="58"/>
                      <a:pt x="54" y="57"/>
                    </a:cubicBezTo>
                    <a:cubicBezTo>
                      <a:pt x="51" y="57"/>
                      <a:pt x="47" y="53"/>
                      <a:pt x="45" y="49"/>
                    </a:cubicBezTo>
                    <a:cubicBezTo>
                      <a:pt x="44" y="46"/>
                      <a:pt x="45" y="41"/>
                      <a:pt x="48" y="35"/>
                    </a:cubicBezTo>
                    <a:cubicBezTo>
                      <a:pt x="48" y="35"/>
                      <a:pt x="48" y="35"/>
                      <a:pt x="49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7" y="34"/>
                      <a:pt x="63" y="30"/>
                      <a:pt x="66" y="22"/>
                    </a:cubicBezTo>
                    <a:cubicBezTo>
                      <a:pt x="69" y="16"/>
                      <a:pt x="69" y="10"/>
                      <a:pt x="69" y="9"/>
                    </a:cubicBezTo>
                    <a:cubicBezTo>
                      <a:pt x="69" y="7"/>
                      <a:pt x="67" y="6"/>
                      <a:pt x="65" y="6"/>
                    </a:cubicBezTo>
                    <a:close/>
                    <a:moveTo>
                      <a:pt x="6" y="20"/>
                    </a:moveTo>
                    <a:cubicBezTo>
                      <a:pt x="4" y="15"/>
                      <a:pt x="4" y="10"/>
                      <a:pt x="4" y="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10"/>
                      <a:pt x="12" y="10"/>
                      <a:pt x="13" y="10"/>
                    </a:cubicBezTo>
                    <a:cubicBezTo>
                      <a:pt x="13" y="12"/>
                      <a:pt x="13" y="14"/>
                      <a:pt x="14" y="17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6" y="22"/>
                      <a:pt x="17" y="27"/>
                      <a:pt x="19" y="31"/>
                    </a:cubicBezTo>
                    <a:cubicBezTo>
                      <a:pt x="13" y="30"/>
                      <a:pt x="9" y="27"/>
                      <a:pt x="6" y="20"/>
                    </a:cubicBezTo>
                    <a:close/>
                    <a:moveTo>
                      <a:pt x="45" y="33"/>
                    </a:moveTo>
                    <a:cubicBezTo>
                      <a:pt x="41" y="41"/>
                      <a:pt x="40" y="46"/>
                      <a:pt x="42" y="51"/>
                    </a:cubicBezTo>
                    <a:cubicBezTo>
                      <a:pt x="44" y="55"/>
                      <a:pt x="48" y="59"/>
                      <a:pt x="52" y="60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17" y="60"/>
                      <a:pt x="17" y="60"/>
                      <a:pt x="17" y="60"/>
                    </a:cubicBezTo>
                    <a:cubicBezTo>
                      <a:pt x="21" y="59"/>
                      <a:pt x="25" y="55"/>
                      <a:pt x="27" y="51"/>
                    </a:cubicBezTo>
                    <a:cubicBezTo>
                      <a:pt x="37" y="51"/>
                      <a:pt x="37" y="51"/>
                      <a:pt x="37" y="51"/>
                    </a:cubicBezTo>
                    <a:cubicBezTo>
                      <a:pt x="38" y="51"/>
                      <a:pt x="39" y="50"/>
                      <a:pt x="39" y="49"/>
                    </a:cubicBezTo>
                    <a:cubicBezTo>
                      <a:pt x="39" y="49"/>
                      <a:pt x="38" y="48"/>
                      <a:pt x="37" y="48"/>
                    </a:cubicBezTo>
                    <a:cubicBezTo>
                      <a:pt x="28" y="48"/>
                      <a:pt x="28" y="48"/>
                      <a:pt x="28" y="48"/>
                    </a:cubicBezTo>
                    <a:cubicBezTo>
                      <a:pt x="29" y="44"/>
                      <a:pt x="27" y="39"/>
                      <a:pt x="24" y="33"/>
                    </a:cubicBezTo>
                    <a:cubicBezTo>
                      <a:pt x="23" y="31"/>
                      <a:pt x="22" y="28"/>
                      <a:pt x="21" y="26"/>
                    </a:cubicBezTo>
                    <a:cubicBezTo>
                      <a:pt x="31" y="26"/>
                      <a:pt x="31" y="26"/>
                      <a:pt x="31" y="26"/>
                    </a:cubicBezTo>
                    <a:cubicBezTo>
                      <a:pt x="32" y="26"/>
                      <a:pt x="32" y="25"/>
                      <a:pt x="32" y="25"/>
                    </a:cubicBezTo>
                    <a:cubicBezTo>
                      <a:pt x="32" y="24"/>
                      <a:pt x="32" y="23"/>
                      <a:pt x="31" y="23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19" y="22"/>
                      <a:pt x="18" y="20"/>
                      <a:pt x="18" y="19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40" y="19"/>
                      <a:pt x="41" y="18"/>
                      <a:pt x="41" y="17"/>
                    </a:cubicBezTo>
                    <a:cubicBezTo>
                      <a:pt x="41" y="16"/>
                      <a:pt x="40" y="16"/>
                      <a:pt x="39" y="16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17" y="14"/>
                      <a:pt x="16" y="12"/>
                      <a:pt x="16" y="11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9" y="11"/>
                      <a:pt x="49" y="10"/>
                      <a:pt x="49" y="9"/>
                    </a:cubicBezTo>
                    <a:cubicBezTo>
                      <a:pt x="49" y="8"/>
                      <a:pt x="49" y="8"/>
                      <a:pt x="48" y="8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5" y="6"/>
                      <a:pt x="15" y="4"/>
                      <a:pt x="15" y="3"/>
                    </a:cubicBezTo>
                    <a:cubicBezTo>
                      <a:pt x="37" y="3"/>
                      <a:pt x="37" y="3"/>
                      <a:pt x="37" y="3"/>
                    </a:cubicBezTo>
                    <a:cubicBezTo>
                      <a:pt x="37" y="3"/>
                      <a:pt x="38" y="3"/>
                      <a:pt x="38" y="3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4" y="7"/>
                      <a:pt x="53" y="19"/>
                      <a:pt x="45" y="33"/>
                    </a:cubicBezTo>
                    <a:close/>
                    <a:moveTo>
                      <a:pt x="63" y="20"/>
                    </a:moveTo>
                    <a:cubicBezTo>
                      <a:pt x="60" y="27"/>
                      <a:pt x="56" y="30"/>
                      <a:pt x="50" y="31"/>
                    </a:cubicBezTo>
                    <a:cubicBezTo>
                      <a:pt x="54" y="23"/>
                      <a:pt x="56" y="15"/>
                      <a:pt x="57" y="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65" y="10"/>
                      <a:pt x="65" y="15"/>
                      <a:pt x="63" y="2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id="{053E9EF1-0E6D-70B8-CA60-BCE9A2767AAC}"/>
                </a:ext>
              </a:extLst>
            </p:cNvPr>
            <p:cNvSpPr txBox="1"/>
            <p:nvPr/>
          </p:nvSpPr>
          <p:spPr bwMode="auto">
            <a:xfrm>
              <a:off x="13513515" y="4305300"/>
              <a:ext cx="1868996" cy="7298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defTabSz="914217">
                <a:defRPr/>
              </a:pP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Inovacija</a:t>
              </a:r>
              <a:endParaRPr lang="id-ID" sz="2000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</p:grpSp>
      <p:grpSp>
        <p:nvGrpSpPr>
          <p:cNvPr id="62" name="กลุ่ม 109">
            <a:extLst>
              <a:ext uri="{FF2B5EF4-FFF2-40B4-BE49-F238E27FC236}">
                <a16:creationId xmlns:a16="http://schemas.microsoft.com/office/drawing/2014/main" id="{A430A63B-4A8B-B25A-D9E6-BA4653D3FD45}"/>
              </a:ext>
            </a:extLst>
          </p:cNvPr>
          <p:cNvGrpSpPr/>
          <p:nvPr/>
        </p:nvGrpSpPr>
        <p:grpSpPr>
          <a:xfrm>
            <a:off x="1565782" y="4010918"/>
            <a:ext cx="8622250" cy="2310793"/>
            <a:chOff x="5961856" y="7742502"/>
            <a:chExt cx="13418269" cy="4013200"/>
          </a:xfrm>
        </p:grpSpPr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32D10B25-CB08-0536-F18B-5F9E77D2652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092413" y="8656222"/>
              <a:ext cx="3287712" cy="1536572"/>
            </a:xfrm>
            <a:custGeom>
              <a:avLst/>
              <a:gdLst>
                <a:gd name="T0" fmla="*/ 32 w 154"/>
                <a:gd name="T1" fmla="*/ 0 h 64"/>
                <a:gd name="T2" fmla="*/ 154 w 154"/>
                <a:gd name="T3" fmla="*/ 0 h 64"/>
                <a:gd name="T4" fmla="*/ 154 w 154"/>
                <a:gd name="T5" fmla="*/ 64 h 64"/>
                <a:gd name="T6" fmla="*/ 32 w 154"/>
                <a:gd name="T7" fmla="*/ 63 h 64"/>
                <a:gd name="T8" fmla="*/ 0 w 154"/>
                <a:gd name="T9" fmla="*/ 31 h 64"/>
                <a:gd name="T10" fmla="*/ 32 w 154"/>
                <a:gd name="T1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64">
                  <a:moveTo>
                    <a:pt x="32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154" y="64"/>
                    <a:pt x="154" y="64"/>
                    <a:pt x="154" y="64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14" y="63"/>
                    <a:pt x="0" y="49"/>
                    <a:pt x="0" y="31"/>
                  </a:cubicBezTo>
                  <a:cubicBezTo>
                    <a:pt x="0" y="14"/>
                    <a:pt x="14" y="0"/>
                    <a:pt x="32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64" name="Oval 17">
              <a:extLst>
                <a:ext uri="{FF2B5EF4-FFF2-40B4-BE49-F238E27FC236}">
                  <a16:creationId xmlns:a16="http://schemas.microsoft.com/office/drawing/2014/main" id="{11B6F5C4-C346-2D7A-269F-C536C1674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4952" y="8828492"/>
              <a:ext cx="1152525" cy="1174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sp>
          <p:nvSpPr>
            <p:cNvPr id="65" name="Freeform 24">
              <a:extLst>
                <a:ext uri="{FF2B5EF4-FFF2-40B4-BE49-F238E27FC236}">
                  <a16:creationId xmlns:a16="http://schemas.microsoft.com/office/drawing/2014/main" id="{47841C81-75DB-976C-EE19-683491CFE42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250735" y="7742502"/>
              <a:ext cx="3990976" cy="4013200"/>
            </a:xfrm>
            <a:custGeom>
              <a:avLst/>
              <a:gdLst>
                <a:gd name="T0" fmla="*/ 139 w 188"/>
                <a:gd name="T1" fmla="*/ 0 h 188"/>
                <a:gd name="T2" fmla="*/ 0 w 188"/>
                <a:gd name="T3" fmla="*/ 0 h 188"/>
                <a:gd name="T4" fmla="*/ 0 w 188"/>
                <a:gd name="T5" fmla="*/ 139 h 188"/>
                <a:gd name="T6" fmla="*/ 49 w 188"/>
                <a:gd name="T7" fmla="*/ 188 h 188"/>
                <a:gd name="T8" fmla="*/ 139 w 188"/>
                <a:gd name="T9" fmla="*/ 188 h 188"/>
                <a:gd name="T10" fmla="*/ 188 w 188"/>
                <a:gd name="T11" fmla="*/ 139 h 188"/>
                <a:gd name="T12" fmla="*/ 188 w 188"/>
                <a:gd name="T13" fmla="*/ 49 h 188"/>
                <a:gd name="T14" fmla="*/ 139 w 188"/>
                <a:gd name="T15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88">
                  <a:moveTo>
                    <a:pt x="13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66"/>
                    <a:pt x="22" y="188"/>
                    <a:pt x="49" y="188"/>
                  </a:cubicBezTo>
                  <a:cubicBezTo>
                    <a:pt x="139" y="188"/>
                    <a:pt x="139" y="188"/>
                    <a:pt x="139" y="188"/>
                  </a:cubicBezTo>
                  <a:cubicBezTo>
                    <a:pt x="166" y="188"/>
                    <a:pt x="188" y="166"/>
                    <a:pt x="188" y="139"/>
                  </a:cubicBezTo>
                  <a:cubicBezTo>
                    <a:pt x="188" y="49"/>
                    <a:pt x="188" y="49"/>
                    <a:pt x="188" y="49"/>
                  </a:cubicBezTo>
                  <a:cubicBezTo>
                    <a:pt x="188" y="22"/>
                    <a:pt x="166" y="0"/>
                    <a:pt x="1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/>
            </a:p>
          </p:txBody>
        </p:sp>
        <p:grpSp>
          <p:nvGrpSpPr>
            <p:cNvPr id="66" name="กลุ่ม 128">
              <a:extLst>
                <a:ext uri="{FF2B5EF4-FFF2-40B4-BE49-F238E27FC236}">
                  <a16:creationId xmlns:a16="http://schemas.microsoft.com/office/drawing/2014/main" id="{4AF9BDF2-225E-3B96-1B97-4D7671FEF8FD}"/>
                </a:ext>
              </a:extLst>
            </p:cNvPr>
            <p:cNvGrpSpPr/>
            <p:nvPr/>
          </p:nvGrpSpPr>
          <p:grpSpPr>
            <a:xfrm>
              <a:off x="5961856" y="8879682"/>
              <a:ext cx="95251" cy="247649"/>
              <a:chOff x="9480023" y="10726738"/>
              <a:chExt cx="95251" cy="247649"/>
            </a:xfrm>
            <a:solidFill>
              <a:schemeClr val="accent3"/>
            </a:solidFill>
          </p:grpSpPr>
          <p:sp>
            <p:nvSpPr>
              <p:cNvPr id="67" name="Oval 221">
                <a:extLst>
                  <a:ext uri="{FF2B5EF4-FFF2-40B4-BE49-F238E27FC236}">
                    <a16:creationId xmlns:a16="http://schemas.microsoft.com/office/drawing/2014/main" id="{31A6B279-3310-7263-AAD1-93DA4FDFD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08599" y="10726738"/>
                <a:ext cx="66675" cy="66674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68" name="Oval 222">
                <a:extLst>
                  <a:ext uri="{FF2B5EF4-FFF2-40B4-BE49-F238E27FC236}">
                    <a16:creationId xmlns:a16="http://schemas.microsoft.com/office/drawing/2014/main" id="{0806D7D6-0D14-C96F-D1FE-C3379C841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80023" y="10793412"/>
                <a:ext cx="38100" cy="38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69" name="Oval 223">
                <a:extLst>
                  <a:ext uri="{FF2B5EF4-FFF2-40B4-BE49-F238E27FC236}">
                    <a16:creationId xmlns:a16="http://schemas.microsoft.com/office/drawing/2014/main" id="{D064E7AF-3C60-E34B-7022-6DEF67E58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99073" y="10936287"/>
                <a:ext cx="28575" cy="38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</p:grpSp>
      <p:grpSp>
        <p:nvGrpSpPr>
          <p:cNvPr id="70" name="กลุ่ม 2">
            <a:extLst>
              <a:ext uri="{FF2B5EF4-FFF2-40B4-BE49-F238E27FC236}">
                <a16:creationId xmlns:a16="http://schemas.microsoft.com/office/drawing/2014/main" id="{BFD74660-026C-D90E-953B-C40BAC6BC617}"/>
              </a:ext>
            </a:extLst>
          </p:cNvPr>
          <p:cNvGrpSpPr/>
          <p:nvPr/>
        </p:nvGrpSpPr>
        <p:grpSpPr>
          <a:xfrm>
            <a:off x="5897038" y="3235382"/>
            <a:ext cx="1004931" cy="1004931"/>
            <a:chOff x="14897858" y="2886075"/>
            <a:chExt cx="1295400" cy="1295400"/>
          </a:xfrm>
        </p:grpSpPr>
        <p:sp>
          <p:nvSpPr>
            <p:cNvPr id="71" name="วงรี 141">
              <a:extLst>
                <a:ext uri="{FF2B5EF4-FFF2-40B4-BE49-F238E27FC236}">
                  <a16:creationId xmlns:a16="http://schemas.microsoft.com/office/drawing/2014/main" id="{028B1730-BF1F-5A68-F820-ECDA2F1F3486}"/>
                </a:ext>
              </a:extLst>
            </p:cNvPr>
            <p:cNvSpPr/>
            <p:nvPr/>
          </p:nvSpPr>
          <p:spPr>
            <a:xfrm>
              <a:off x="14897858" y="2886075"/>
              <a:ext cx="1295400" cy="1295400"/>
            </a:xfrm>
            <a:prstGeom prst="ellipse">
              <a:avLst/>
            </a:prstGeom>
            <a:solidFill>
              <a:schemeClr val="accent5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sz="900" dirty="0"/>
            </a:p>
          </p:txBody>
        </p:sp>
        <p:sp>
          <p:nvSpPr>
            <p:cNvPr id="72" name="Freeform 134">
              <a:extLst>
                <a:ext uri="{FF2B5EF4-FFF2-40B4-BE49-F238E27FC236}">
                  <a16:creationId xmlns:a16="http://schemas.microsoft.com/office/drawing/2014/main" id="{4B68FB6E-840F-3FC3-74B3-153F28F68F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240758" y="3228975"/>
              <a:ext cx="609600" cy="609600"/>
            </a:xfrm>
            <a:custGeom>
              <a:avLst/>
              <a:gdLst>
                <a:gd name="T0" fmla="*/ 64 w 64"/>
                <a:gd name="T1" fmla="*/ 32 h 64"/>
                <a:gd name="T2" fmla="*/ 5 w 64"/>
                <a:gd name="T3" fmla="*/ 15 h 64"/>
                <a:gd name="T4" fmla="*/ 0 w 64"/>
                <a:gd name="T5" fmla="*/ 32 h 64"/>
                <a:gd name="T6" fmla="*/ 0 w 64"/>
                <a:gd name="T7" fmla="*/ 32 h 64"/>
                <a:gd name="T8" fmla="*/ 5 w 64"/>
                <a:gd name="T9" fmla="*/ 49 h 64"/>
                <a:gd name="T10" fmla="*/ 32 w 64"/>
                <a:gd name="T11" fmla="*/ 64 h 64"/>
                <a:gd name="T12" fmla="*/ 64 w 64"/>
                <a:gd name="T13" fmla="*/ 32 h 64"/>
                <a:gd name="T14" fmla="*/ 48 w 64"/>
                <a:gd name="T15" fmla="*/ 46 h 64"/>
                <a:gd name="T16" fmla="*/ 60 w 64"/>
                <a:gd name="T17" fmla="*/ 33 h 64"/>
                <a:gd name="T18" fmla="*/ 3 w 64"/>
                <a:gd name="T19" fmla="*/ 33 h 64"/>
                <a:gd name="T20" fmla="*/ 16 w 64"/>
                <a:gd name="T21" fmla="*/ 46 h 64"/>
                <a:gd name="T22" fmla="*/ 3 w 64"/>
                <a:gd name="T23" fmla="*/ 33 h 64"/>
                <a:gd name="T24" fmla="*/ 16 w 64"/>
                <a:gd name="T25" fmla="*/ 17 h 64"/>
                <a:gd name="T26" fmla="*/ 3 w 64"/>
                <a:gd name="T27" fmla="*/ 30 h 64"/>
                <a:gd name="T28" fmla="*/ 34 w 64"/>
                <a:gd name="T29" fmla="*/ 14 h 64"/>
                <a:gd name="T30" fmla="*/ 34 w 64"/>
                <a:gd name="T31" fmla="*/ 4 h 64"/>
                <a:gd name="T32" fmla="*/ 43 w 64"/>
                <a:gd name="T33" fmla="*/ 14 h 64"/>
                <a:gd name="T34" fmla="*/ 44 w 64"/>
                <a:gd name="T35" fmla="*/ 17 h 64"/>
                <a:gd name="T36" fmla="*/ 34 w 64"/>
                <a:gd name="T37" fmla="*/ 30 h 64"/>
                <a:gd name="T38" fmla="*/ 44 w 64"/>
                <a:gd name="T39" fmla="*/ 17 h 64"/>
                <a:gd name="T40" fmla="*/ 29 w 64"/>
                <a:gd name="T41" fmla="*/ 4 h 64"/>
                <a:gd name="T42" fmla="*/ 30 w 64"/>
                <a:gd name="T43" fmla="*/ 3 h 64"/>
                <a:gd name="T44" fmla="*/ 21 w 64"/>
                <a:gd name="T45" fmla="*/ 14 h 64"/>
                <a:gd name="T46" fmla="*/ 30 w 64"/>
                <a:gd name="T47" fmla="*/ 17 h 64"/>
                <a:gd name="T48" fmla="*/ 17 w 64"/>
                <a:gd name="T49" fmla="*/ 30 h 64"/>
                <a:gd name="T50" fmla="*/ 30 w 64"/>
                <a:gd name="T51" fmla="*/ 17 h 64"/>
                <a:gd name="T52" fmla="*/ 30 w 64"/>
                <a:gd name="T53" fmla="*/ 33 h 64"/>
                <a:gd name="T54" fmla="*/ 20 w 64"/>
                <a:gd name="T55" fmla="*/ 46 h 64"/>
                <a:gd name="T56" fmla="*/ 30 w 64"/>
                <a:gd name="T57" fmla="*/ 50 h 64"/>
                <a:gd name="T58" fmla="*/ 28 w 64"/>
                <a:gd name="T59" fmla="*/ 60 h 64"/>
                <a:gd name="T60" fmla="*/ 30 w 64"/>
                <a:gd name="T61" fmla="*/ 50 h 64"/>
                <a:gd name="T62" fmla="*/ 34 w 64"/>
                <a:gd name="T63" fmla="*/ 60 h 64"/>
                <a:gd name="T64" fmla="*/ 34 w 64"/>
                <a:gd name="T65" fmla="*/ 50 h 64"/>
                <a:gd name="T66" fmla="*/ 36 w 64"/>
                <a:gd name="T67" fmla="*/ 60 h 64"/>
                <a:gd name="T68" fmla="*/ 34 w 64"/>
                <a:gd name="T69" fmla="*/ 33 h 64"/>
                <a:gd name="T70" fmla="*/ 44 w 64"/>
                <a:gd name="T71" fmla="*/ 46 h 64"/>
                <a:gd name="T72" fmla="*/ 50 w 64"/>
                <a:gd name="T73" fmla="*/ 30 h 64"/>
                <a:gd name="T74" fmla="*/ 57 w 64"/>
                <a:gd name="T75" fmla="*/ 17 h 64"/>
                <a:gd name="T76" fmla="*/ 50 w 64"/>
                <a:gd name="T77" fmla="*/ 30 h 64"/>
                <a:gd name="T78" fmla="*/ 47 w 64"/>
                <a:gd name="T79" fmla="*/ 14 h 64"/>
                <a:gd name="T80" fmla="*/ 54 w 64"/>
                <a:gd name="T81" fmla="*/ 14 h 64"/>
                <a:gd name="T82" fmla="*/ 17 w 64"/>
                <a:gd name="T83" fmla="*/ 14 h 64"/>
                <a:gd name="T84" fmla="*/ 23 w 64"/>
                <a:gd name="T85" fmla="*/ 5 h 64"/>
                <a:gd name="T86" fmla="*/ 17 w 64"/>
                <a:gd name="T87" fmla="*/ 50 h 64"/>
                <a:gd name="T88" fmla="*/ 10 w 64"/>
                <a:gd name="T89" fmla="*/ 50 h 64"/>
                <a:gd name="T90" fmla="*/ 47 w 64"/>
                <a:gd name="T91" fmla="*/ 50 h 64"/>
                <a:gd name="T92" fmla="*/ 41 w 64"/>
                <a:gd name="T93" fmla="*/ 5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4" h="64">
                  <a:moveTo>
                    <a:pt x="64" y="32"/>
                  </a:moveTo>
                  <a:cubicBezTo>
                    <a:pt x="64" y="32"/>
                    <a:pt x="64" y="32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ubicBezTo>
                    <a:pt x="21" y="0"/>
                    <a:pt x="11" y="6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8"/>
                    <a:pt x="2" y="44"/>
                    <a:pt x="5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11" y="58"/>
                    <a:pt x="21" y="64"/>
                    <a:pt x="32" y="64"/>
                  </a:cubicBezTo>
                  <a:cubicBezTo>
                    <a:pt x="50" y="64"/>
                    <a:pt x="64" y="49"/>
                    <a:pt x="64" y="32"/>
                  </a:cubicBezTo>
                  <a:cubicBezTo>
                    <a:pt x="64" y="32"/>
                    <a:pt x="64" y="32"/>
                    <a:pt x="64" y="32"/>
                  </a:cubicBezTo>
                  <a:close/>
                  <a:moveTo>
                    <a:pt x="57" y="46"/>
                  </a:moveTo>
                  <a:cubicBezTo>
                    <a:pt x="48" y="46"/>
                    <a:pt x="48" y="46"/>
                    <a:pt x="48" y="46"/>
                  </a:cubicBezTo>
                  <a:cubicBezTo>
                    <a:pt x="49" y="42"/>
                    <a:pt x="50" y="38"/>
                    <a:pt x="50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0" y="38"/>
                    <a:pt x="59" y="43"/>
                    <a:pt x="57" y="46"/>
                  </a:cubicBezTo>
                  <a:close/>
                  <a:moveTo>
                    <a:pt x="3" y="33"/>
                  </a:moveTo>
                  <a:cubicBezTo>
                    <a:pt x="14" y="33"/>
                    <a:pt x="14" y="33"/>
                    <a:pt x="14" y="33"/>
                  </a:cubicBezTo>
                  <a:cubicBezTo>
                    <a:pt x="14" y="38"/>
                    <a:pt x="15" y="42"/>
                    <a:pt x="16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5" y="43"/>
                    <a:pt x="4" y="38"/>
                    <a:pt x="3" y="33"/>
                  </a:cubicBezTo>
                  <a:close/>
                  <a:moveTo>
                    <a:pt x="7" y="17"/>
                  </a:moveTo>
                  <a:cubicBezTo>
                    <a:pt x="16" y="17"/>
                    <a:pt x="16" y="17"/>
                    <a:pt x="16" y="17"/>
                  </a:cubicBezTo>
                  <a:cubicBezTo>
                    <a:pt x="15" y="21"/>
                    <a:pt x="14" y="26"/>
                    <a:pt x="14" y="30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4" y="26"/>
                    <a:pt x="5" y="21"/>
                    <a:pt x="7" y="17"/>
                  </a:cubicBezTo>
                  <a:close/>
                  <a:moveTo>
                    <a:pt x="34" y="14"/>
                  </a:moveTo>
                  <a:cubicBezTo>
                    <a:pt x="34" y="3"/>
                    <a:pt x="34" y="3"/>
                    <a:pt x="34" y="3"/>
                  </a:cubicBezTo>
                  <a:cubicBezTo>
                    <a:pt x="34" y="3"/>
                    <a:pt x="34" y="3"/>
                    <a:pt x="34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8" y="6"/>
                    <a:pt x="41" y="9"/>
                    <a:pt x="43" y="14"/>
                  </a:cubicBezTo>
                  <a:lnTo>
                    <a:pt x="34" y="14"/>
                  </a:lnTo>
                  <a:close/>
                  <a:moveTo>
                    <a:pt x="44" y="17"/>
                  </a:moveTo>
                  <a:cubicBezTo>
                    <a:pt x="46" y="21"/>
                    <a:pt x="46" y="26"/>
                    <a:pt x="46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17"/>
                    <a:pt x="34" y="17"/>
                    <a:pt x="34" y="17"/>
                  </a:cubicBezTo>
                  <a:lnTo>
                    <a:pt x="44" y="17"/>
                  </a:lnTo>
                  <a:close/>
                  <a:moveTo>
                    <a:pt x="29" y="4"/>
                  </a:move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30" y="4"/>
                    <a:pt x="30" y="4"/>
                    <a:pt x="30" y="3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3" y="9"/>
                    <a:pt x="26" y="6"/>
                    <a:pt x="29" y="4"/>
                  </a:cubicBezTo>
                  <a:close/>
                  <a:moveTo>
                    <a:pt x="30" y="17"/>
                  </a:moveTo>
                  <a:cubicBezTo>
                    <a:pt x="30" y="30"/>
                    <a:pt x="30" y="30"/>
                    <a:pt x="30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8" y="26"/>
                    <a:pt x="18" y="21"/>
                    <a:pt x="20" y="17"/>
                  </a:cubicBezTo>
                  <a:lnTo>
                    <a:pt x="30" y="17"/>
                  </a:lnTo>
                  <a:close/>
                  <a:moveTo>
                    <a:pt x="17" y="33"/>
                  </a:moveTo>
                  <a:cubicBezTo>
                    <a:pt x="30" y="33"/>
                    <a:pt x="30" y="33"/>
                    <a:pt x="30" y="33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20" y="46"/>
                    <a:pt x="20" y="46"/>
                    <a:pt x="20" y="46"/>
                  </a:cubicBezTo>
                  <a:cubicBezTo>
                    <a:pt x="18" y="43"/>
                    <a:pt x="18" y="38"/>
                    <a:pt x="17" y="33"/>
                  </a:cubicBezTo>
                  <a:close/>
                  <a:moveTo>
                    <a:pt x="30" y="50"/>
                  </a:moveTo>
                  <a:cubicBezTo>
                    <a:pt x="30" y="60"/>
                    <a:pt x="30" y="60"/>
                    <a:pt x="30" y="60"/>
                  </a:cubicBezTo>
                  <a:cubicBezTo>
                    <a:pt x="30" y="60"/>
                    <a:pt x="29" y="60"/>
                    <a:pt x="28" y="60"/>
                  </a:cubicBezTo>
                  <a:cubicBezTo>
                    <a:pt x="25" y="58"/>
                    <a:pt x="23" y="54"/>
                    <a:pt x="21" y="50"/>
                  </a:cubicBezTo>
                  <a:lnTo>
                    <a:pt x="30" y="50"/>
                  </a:lnTo>
                  <a:close/>
                  <a:moveTo>
                    <a:pt x="36" y="60"/>
                  </a:moveTo>
                  <a:cubicBezTo>
                    <a:pt x="35" y="60"/>
                    <a:pt x="34" y="60"/>
                    <a:pt x="34" y="60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1" y="54"/>
                    <a:pt x="39" y="58"/>
                    <a:pt x="36" y="60"/>
                  </a:cubicBezTo>
                  <a:close/>
                  <a:moveTo>
                    <a:pt x="34" y="46"/>
                  </a:moveTo>
                  <a:cubicBezTo>
                    <a:pt x="34" y="33"/>
                    <a:pt x="34" y="33"/>
                    <a:pt x="34" y="33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6" y="38"/>
                    <a:pt x="46" y="43"/>
                    <a:pt x="44" y="46"/>
                  </a:cubicBezTo>
                  <a:lnTo>
                    <a:pt x="34" y="46"/>
                  </a:lnTo>
                  <a:close/>
                  <a:moveTo>
                    <a:pt x="50" y="30"/>
                  </a:moveTo>
                  <a:cubicBezTo>
                    <a:pt x="50" y="26"/>
                    <a:pt x="49" y="21"/>
                    <a:pt x="48" y="17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9" y="21"/>
                    <a:pt x="60" y="26"/>
                    <a:pt x="60" y="30"/>
                  </a:cubicBezTo>
                  <a:lnTo>
                    <a:pt x="50" y="30"/>
                  </a:lnTo>
                  <a:close/>
                  <a:moveTo>
                    <a:pt x="54" y="14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45" y="10"/>
                    <a:pt x="43" y="7"/>
                    <a:pt x="41" y="5"/>
                  </a:cubicBezTo>
                  <a:cubicBezTo>
                    <a:pt x="46" y="6"/>
                    <a:pt x="51" y="10"/>
                    <a:pt x="54" y="14"/>
                  </a:cubicBezTo>
                  <a:close/>
                  <a:moveTo>
                    <a:pt x="23" y="5"/>
                  </a:moveTo>
                  <a:cubicBezTo>
                    <a:pt x="21" y="7"/>
                    <a:pt x="19" y="10"/>
                    <a:pt x="17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10"/>
                    <a:pt x="18" y="6"/>
                    <a:pt x="23" y="5"/>
                  </a:cubicBezTo>
                  <a:close/>
                  <a:moveTo>
                    <a:pt x="10" y="50"/>
                  </a:moveTo>
                  <a:cubicBezTo>
                    <a:pt x="17" y="50"/>
                    <a:pt x="17" y="50"/>
                    <a:pt x="17" y="50"/>
                  </a:cubicBezTo>
                  <a:cubicBezTo>
                    <a:pt x="19" y="53"/>
                    <a:pt x="21" y="56"/>
                    <a:pt x="23" y="59"/>
                  </a:cubicBezTo>
                  <a:cubicBezTo>
                    <a:pt x="18" y="57"/>
                    <a:pt x="13" y="54"/>
                    <a:pt x="10" y="50"/>
                  </a:cubicBezTo>
                  <a:close/>
                  <a:moveTo>
                    <a:pt x="41" y="59"/>
                  </a:moveTo>
                  <a:cubicBezTo>
                    <a:pt x="43" y="56"/>
                    <a:pt x="45" y="53"/>
                    <a:pt x="47" y="50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51" y="54"/>
                    <a:pt x="46" y="57"/>
                    <a:pt x="41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th-TH" sz="900" dirty="0"/>
            </a:p>
          </p:txBody>
        </p:sp>
      </p:grpSp>
      <p:sp>
        <p:nvSpPr>
          <p:cNvPr id="73" name="Shape 2617">
            <a:extLst>
              <a:ext uri="{FF2B5EF4-FFF2-40B4-BE49-F238E27FC236}">
                <a16:creationId xmlns:a16="http://schemas.microsoft.com/office/drawing/2014/main" id="{3316D892-3932-A298-2BF1-9F93181A8F03}"/>
              </a:ext>
            </a:extLst>
          </p:cNvPr>
          <p:cNvSpPr/>
          <p:nvPr/>
        </p:nvSpPr>
        <p:spPr>
          <a:xfrm>
            <a:off x="9493553" y="4809150"/>
            <a:ext cx="428148" cy="357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rgbClr val="37A76F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  <p:sp>
        <p:nvSpPr>
          <p:cNvPr id="74" name="TextBox 77">
            <a:extLst>
              <a:ext uri="{FF2B5EF4-FFF2-40B4-BE49-F238E27FC236}">
                <a16:creationId xmlns:a16="http://schemas.microsoft.com/office/drawing/2014/main" id="{168253E0-CF20-B5DA-0B47-6587C2A4D42C}"/>
              </a:ext>
            </a:extLst>
          </p:cNvPr>
          <p:cNvSpPr txBox="1"/>
          <p:nvPr/>
        </p:nvSpPr>
        <p:spPr bwMode="auto">
          <a:xfrm>
            <a:off x="6261826" y="4979992"/>
            <a:ext cx="111120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217">
              <a:defRPr/>
            </a:pPr>
            <a:r>
              <a:rPr lang="en-US" sz="2000" b="1" dirty="0" err="1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Društvo</a:t>
            </a:r>
            <a:endParaRPr lang="id-ID" sz="2000" b="1" dirty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75" name="Marcador de contenido 2">
            <a:extLst>
              <a:ext uri="{FF2B5EF4-FFF2-40B4-BE49-F238E27FC236}">
                <a16:creationId xmlns:a16="http://schemas.microsoft.com/office/drawing/2014/main" id="{E94E5DBA-858C-D166-33F3-58EDA5C09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509584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>
              <a:effectLst/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Društvena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odnosi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stvaranje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provedbu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novih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ideja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proizvoda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usluga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ili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procesa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koji se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bave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društvenim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izazovima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unapređuju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dobrobit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pojedinaca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zajednica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31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FBB1-4A66-4004-9038-660A4B7D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err="1"/>
              <a:t>Inovacije</a:t>
            </a:r>
            <a:br>
              <a:rPr lang="en-GB" dirty="0"/>
            </a:br>
            <a:r>
              <a:rPr lang="en-GB" sz="2800" dirty="0" err="1"/>
              <a:t>Definicije</a:t>
            </a:r>
            <a:r>
              <a:rPr lang="en-GB" sz="2800" dirty="0"/>
              <a:t> </a:t>
            </a:r>
            <a:r>
              <a:rPr lang="en-GB" sz="2800" dirty="0" err="1"/>
              <a:t>ključnih</a:t>
            </a:r>
            <a:r>
              <a:rPr lang="en-GB" sz="2800" dirty="0"/>
              <a:t> </a:t>
            </a:r>
            <a:r>
              <a:rPr lang="en-GB" sz="2800" dirty="0" err="1"/>
              <a:t>pojmova</a:t>
            </a:r>
            <a:r>
              <a:rPr lang="en-GB" sz="2800" dirty="0"/>
              <a:t>: </a:t>
            </a:r>
            <a:r>
              <a:rPr lang="en-GB" sz="2800" dirty="0" err="1"/>
              <a:t>Što</a:t>
            </a:r>
            <a:r>
              <a:rPr lang="en-GB" sz="2800" dirty="0"/>
              <a:t> je </a:t>
            </a:r>
            <a:r>
              <a:rPr lang="en-GB" sz="2800" dirty="0" err="1"/>
              <a:t>društvena</a:t>
            </a:r>
            <a:r>
              <a:rPr lang="en-GB" sz="2800" dirty="0"/>
              <a:t> </a:t>
            </a:r>
            <a:r>
              <a:rPr lang="en-GB" sz="2800" dirty="0" err="1"/>
              <a:t>inovacija</a:t>
            </a:r>
            <a:r>
              <a:rPr lang="en-US" sz="2800" dirty="0"/>
              <a:t>?</a:t>
            </a:r>
            <a:endParaRPr lang="en-GB" sz="2800" dirty="0"/>
          </a:p>
        </p:txBody>
      </p:sp>
      <p:sp>
        <p:nvSpPr>
          <p:cNvPr id="8" name="Rectángulo 7"/>
          <p:cNvSpPr/>
          <p:nvPr/>
        </p:nvSpPr>
        <p:spPr>
          <a:xfrm>
            <a:off x="486888" y="6396335"/>
            <a:ext cx="11243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system-ui"/>
              </a:rPr>
              <a:t>Podrška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Europske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izradu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predstavlja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odobrenje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njenog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koji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odražava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stavove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samih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autora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te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se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Komisija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ne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može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smatrati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odgovornom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za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bilo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kakvu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daljnju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uporabu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informacija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sadržanih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u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ovoj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system-ui"/>
              </a:rPr>
              <a:t>objavi</a:t>
            </a:r>
            <a:r>
              <a:rPr lang="en-US" sz="1200" dirty="0">
                <a:solidFill>
                  <a:schemeClr val="bg1"/>
                </a:solidFill>
                <a:latin typeface="system-ui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FCEA6795-A35E-0562-5661-3EB579F4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825"/>
          </a:xfrm>
        </p:spPr>
        <p:txBody>
          <a:bodyPr/>
          <a:lstStyle/>
          <a:p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Vrste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društvenih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inovacija</a:t>
            </a:r>
            <a:r>
              <a:rPr lang="en-US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:</a:t>
            </a:r>
            <a:endParaRPr lang="es-ES" dirty="0"/>
          </a:p>
        </p:txBody>
      </p:sp>
      <p:pic>
        <p:nvPicPr>
          <p:cNvPr id="9" name="Picture 2" descr="Restart">
            <a:extLst>
              <a:ext uri="{FF2B5EF4-FFF2-40B4-BE49-F238E27FC236}">
                <a16:creationId xmlns:a16="http://schemas.microsoft.com/office/drawing/2014/main" id="{5BCC6E86-02FA-87D0-58D1-81F228E7D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46" y="286603"/>
            <a:ext cx="2362391" cy="43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 descr="Obrázok, na ktorom je text&#10;&#10;Automaticky generovaný popi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988" y="5716544"/>
            <a:ext cx="2027384" cy="455825"/>
          </a:xfrm>
          <a:prstGeom prst="rect">
            <a:avLst/>
          </a:prstGeom>
        </p:spPr>
      </p:pic>
      <p:grpSp>
        <p:nvGrpSpPr>
          <p:cNvPr id="3" name="กลุ่ม 112">
            <a:extLst>
              <a:ext uri="{FF2B5EF4-FFF2-40B4-BE49-F238E27FC236}">
                <a16:creationId xmlns:a16="http://schemas.microsoft.com/office/drawing/2014/main" id="{FBD64360-7A2B-2456-CEFA-810B587BF4B3}"/>
              </a:ext>
            </a:extLst>
          </p:cNvPr>
          <p:cNvGrpSpPr/>
          <p:nvPr/>
        </p:nvGrpSpPr>
        <p:grpSpPr>
          <a:xfrm>
            <a:off x="6945622" y="2537327"/>
            <a:ext cx="2863056" cy="3640826"/>
            <a:chOff x="12403032" y="7949848"/>
            <a:chExt cx="5726112" cy="3958291"/>
          </a:xfrm>
        </p:grpSpPr>
        <p:grpSp>
          <p:nvGrpSpPr>
            <p:cNvPr id="4" name="กลุ่ม 113">
              <a:extLst>
                <a:ext uri="{FF2B5EF4-FFF2-40B4-BE49-F238E27FC236}">
                  <a16:creationId xmlns:a16="http://schemas.microsoft.com/office/drawing/2014/main" id="{A3AE6A7C-7DBA-7B7A-0F31-84F91A185409}"/>
                </a:ext>
              </a:extLst>
            </p:cNvPr>
            <p:cNvGrpSpPr/>
            <p:nvPr/>
          </p:nvGrpSpPr>
          <p:grpSpPr>
            <a:xfrm>
              <a:off x="12403032" y="7949848"/>
              <a:ext cx="5726112" cy="3958291"/>
              <a:chOff x="12403032" y="7721248"/>
              <a:chExt cx="5726112" cy="3958291"/>
            </a:xfrm>
          </p:grpSpPr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D5547934-5303-C8C8-3F75-8C4E438B2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3032" y="7740951"/>
                <a:ext cx="5726112" cy="3938588"/>
              </a:xfrm>
              <a:custGeom>
                <a:avLst/>
                <a:gdLst>
                  <a:gd name="T0" fmla="*/ 3607 w 3607"/>
                  <a:gd name="T1" fmla="*/ 325 h 2481"/>
                  <a:gd name="T2" fmla="*/ 3607 w 3607"/>
                  <a:gd name="T3" fmla="*/ 2481 h 2481"/>
                  <a:gd name="T4" fmla="*/ 0 w 3607"/>
                  <a:gd name="T5" fmla="*/ 2481 h 2481"/>
                  <a:gd name="T6" fmla="*/ 0 w 3607"/>
                  <a:gd name="T7" fmla="*/ 325 h 2481"/>
                  <a:gd name="T8" fmla="*/ 1794 w 3607"/>
                  <a:gd name="T9" fmla="*/ 0 h 2481"/>
                  <a:gd name="T10" fmla="*/ 3607 w 3607"/>
                  <a:gd name="T11" fmla="*/ 325 h 2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07" h="2481">
                    <a:moveTo>
                      <a:pt x="3607" y="325"/>
                    </a:moveTo>
                    <a:lnTo>
                      <a:pt x="3607" y="2481"/>
                    </a:lnTo>
                    <a:lnTo>
                      <a:pt x="0" y="2481"/>
                    </a:lnTo>
                    <a:lnTo>
                      <a:pt x="0" y="325"/>
                    </a:lnTo>
                    <a:lnTo>
                      <a:pt x="1794" y="0"/>
                    </a:lnTo>
                    <a:lnTo>
                      <a:pt x="3607" y="325"/>
                    </a:lnTo>
                    <a:close/>
                  </a:path>
                </a:pathLst>
              </a:custGeom>
              <a:solidFill>
                <a:srgbClr val="E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7E7AD5AE-0CAA-CAD4-F0B8-AEF5E744D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3032" y="7721248"/>
                <a:ext cx="5726112" cy="1333500"/>
              </a:xfrm>
              <a:custGeom>
                <a:avLst/>
                <a:gdLst>
                  <a:gd name="T0" fmla="*/ 3607 w 3607"/>
                  <a:gd name="T1" fmla="*/ 840 h 840"/>
                  <a:gd name="T2" fmla="*/ 3607 w 3607"/>
                  <a:gd name="T3" fmla="*/ 325 h 840"/>
                  <a:gd name="T4" fmla="*/ 1794 w 3607"/>
                  <a:gd name="T5" fmla="*/ 0 h 840"/>
                  <a:gd name="T6" fmla="*/ 0 w 3607"/>
                  <a:gd name="T7" fmla="*/ 325 h 840"/>
                  <a:gd name="T8" fmla="*/ 0 w 3607"/>
                  <a:gd name="T9" fmla="*/ 840 h 840"/>
                  <a:gd name="T10" fmla="*/ 3607 w 3607"/>
                  <a:gd name="T11" fmla="*/ 840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07" h="840">
                    <a:moveTo>
                      <a:pt x="3607" y="840"/>
                    </a:moveTo>
                    <a:lnTo>
                      <a:pt x="3607" y="325"/>
                    </a:lnTo>
                    <a:lnTo>
                      <a:pt x="1794" y="0"/>
                    </a:lnTo>
                    <a:lnTo>
                      <a:pt x="0" y="325"/>
                    </a:lnTo>
                    <a:lnTo>
                      <a:pt x="0" y="840"/>
                    </a:lnTo>
                    <a:lnTo>
                      <a:pt x="3607" y="84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  <p:sp>
          <p:nvSpPr>
            <p:cNvPr id="5" name="TextBox 114">
              <a:extLst>
                <a:ext uri="{FF2B5EF4-FFF2-40B4-BE49-F238E27FC236}">
                  <a16:creationId xmlns:a16="http://schemas.microsoft.com/office/drawing/2014/main" id="{254EF9E3-04CD-AD20-9B54-BE70FBE35F0C}"/>
                </a:ext>
              </a:extLst>
            </p:cNvPr>
            <p:cNvSpPr txBox="1"/>
            <p:nvPr/>
          </p:nvSpPr>
          <p:spPr>
            <a:xfrm>
              <a:off x="12840530" y="10088112"/>
              <a:ext cx="4815414" cy="1191204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 algn="ctr"/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Rješenja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implementirana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od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strane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profitnih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poduzeća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(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uključujući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MMSP)</a:t>
              </a:r>
            </a:p>
          </p:txBody>
        </p:sp>
        <p:sp>
          <p:nvSpPr>
            <p:cNvPr id="6" name="TextBox 115">
              <a:extLst>
                <a:ext uri="{FF2B5EF4-FFF2-40B4-BE49-F238E27FC236}">
                  <a16:creationId xmlns:a16="http://schemas.microsoft.com/office/drawing/2014/main" id="{DF4AA84A-D6F8-71E2-6B69-E26FCBE46BCF}"/>
                </a:ext>
              </a:extLst>
            </p:cNvPr>
            <p:cNvSpPr txBox="1"/>
            <p:nvPr/>
          </p:nvSpPr>
          <p:spPr bwMode="auto">
            <a:xfrm>
              <a:off x="12611654" y="8457344"/>
              <a:ext cx="5308866" cy="434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217">
                <a:defRPr/>
              </a:pP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Tržišne</a:t>
              </a:r>
              <a:r>
                <a:rPr lang="en-US" sz="2000" b="1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inovacije</a:t>
              </a:r>
              <a:endParaRPr lang="id-ID" sz="2000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</p:grpSp>
      <p:grpSp>
        <p:nvGrpSpPr>
          <p:cNvPr id="13" name="กลุ่ม 118">
            <a:extLst>
              <a:ext uri="{FF2B5EF4-FFF2-40B4-BE49-F238E27FC236}">
                <a16:creationId xmlns:a16="http://schemas.microsoft.com/office/drawing/2014/main" id="{EEB03FA3-7129-D82F-0AA2-B04F31C50F42}"/>
              </a:ext>
            </a:extLst>
          </p:cNvPr>
          <p:cNvGrpSpPr/>
          <p:nvPr/>
        </p:nvGrpSpPr>
        <p:grpSpPr>
          <a:xfrm>
            <a:off x="4039480" y="2549666"/>
            <a:ext cx="2878931" cy="3622701"/>
            <a:chOff x="6668006" y="7924800"/>
            <a:chExt cx="5757862" cy="3968750"/>
          </a:xfrm>
        </p:grpSpPr>
        <p:grpSp>
          <p:nvGrpSpPr>
            <p:cNvPr id="14" name="กลุ่ม 119">
              <a:extLst>
                <a:ext uri="{FF2B5EF4-FFF2-40B4-BE49-F238E27FC236}">
                  <a16:creationId xmlns:a16="http://schemas.microsoft.com/office/drawing/2014/main" id="{E2D8E2B9-A621-921B-49B6-2367721938C3}"/>
                </a:ext>
              </a:extLst>
            </p:cNvPr>
            <p:cNvGrpSpPr/>
            <p:nvPr/>
          </p:nvGrpSpPr>
          <p:grpSpPr>
            <a:xfrm>
              <a:off x="6668006" y="7924800"/>
              <a:ext cx="5757862" cy="3968750"/>
              <a:chOff x="6668006" y="7746206"/>
              <a:chExt cx="5757862" cy="3968750"/>
            </a:xfrm>
          </p:grpSpPr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33B53271-BFF3-B0C4-2B95-61027F754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006" y="7746206"/>
                <a:ext cx="5757862" cy="3968750"/>
              </a:xfrm>
              <a:custGeom>
                <a:avLst/>
                <a:gdLst>
                  <a:gd name="T0" fmla="*/ 3627 w 3627"/>
                  <a:gd name="T1" fmla="*/ 344 h 2500"/>
                  <a:gd name="T2" fmla="*/ 3627 w 3627"/>
                  <a:gd name="T3" fmla="*/ 2500 h 2500"/>
                  <a:gd name="T4" fmla="*/ 0 w 3627"/>
                  <a:gd name="T5" fmla="*/ 2500 h 2500"/>
                  <a:gd name="T6" fmla="*/ 0 w 3627"/>
                  <a:gd name="T7" fmla="*/ 344 h 2500"/>
                  <a:gd name="T8" fmla="*/ 1813 w 3627"/>
                  <a:gd name="T9" fmla="*/ 0 h 2500"/>
                  <a:gd name="T10" fmla="*/ 3627 w 3627"/>
                  <a:gd name="T11" fmla="*/ 344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27" h="2500">
                    <a:moveTo>
                      <a:pt x="3627" y="344"/>
                    </a:moveTo>
                    <a:lnTo>
                      <a:pt x="3627" y="2500"/>
                    </a:lnTo>
                    <a:lnTo>
                      <a:pt x="0" y="2500"/>
                    </a:lnTo>
                    <a:lnTo>
                      <a:pt x="0" y="344"/>
                    </a:lnTo>
                    <a:lnTo>
                      <a:pt x="1813" y="0"/>
                    </a:lnTo>
                    <a:lnTo>
                      <a:pt x="3627" y="34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18" name="Freeform 11">
                <a:extLst>
                  <a:ext uri="{FF2B5EF4-FFF2-40B4-BE49-F238E27FC236}">
                    <a16:creationId xmlns:a16="http://schemas.microsoft.com/office/drawing/2014/main" id="{8761DC82-BA13-E796-1F29-79F3C7D0DB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006" y="7746206"/>
                <a:ext cx="5757862" cy="1333500"/>
              </a:xfrm>
              <a:custGeom>
                <a:avLst/>
                <a:gdLst>
                  <a:gd name="T0" fmla="*/ 3627 w 3627"/>
                  <a:gd name="T1" fmla="*/ 840 h 840"/>
                  <a:gd name="T2" fmla="*/ 3627 w 3627"/>
                  <a:gd name="T3" fmla="*/ 344 h 840"/>
                  <a:gd name="T4" fmla="*/ 1813 w 3627"/>
                  <a:gd name="T5" fmla="*/ 0 h 840"/>
                  <a:gd name="T6" fmla="*/ 0 w 3627"/>
                  <a:gd name="T7" fmla="*/ 344 h 840"/>
                  <a:gd name="T8" fmla="*/ 0 w 3627"/>
                  <a:gd name="T9" fmla="*/ 840 h 840"/>
                  <a:gd name="T10" fmla="*/ 3627 w 3627"/>
                  <a:gd name="T11" fmla="*/ 840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27" h="840">
                    <a:moveTo>
                      <a:pt x="3627" y="840"/>
                    </a:moveTo>
                    <a:lnTo>
                      <a:pt x="3627" y="344"/>
                    </a:lnTo>
                    <a:lnTo>
                      <a:pt x="1813" y="0"/>
                    </a:lnTo>
                    <a:lnTo>
                      <a:pt x="0" y="344"/>
                    </a:lnTo>
                    <a:lnTo>
                      <a:pt x="0" y="840"/>
                    </a:lnTo>
                    <a:lnTo>
                      <a:pt x="3627" y="84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  <p:sp>
          <p:nvSpPr>
            <p:cNvPr id="15" name="TextBox 120">
              <a:extLst>
                <a:ext uri="{FF2B5EF4-FFF2-40B4-BE49-F238E27FC236}">
                  <a16:creationId xmlns:a16="http://schemas.microsoft.com/office/drawing/2014/main" id="{EF6E6657-A690-CFDD-6453-E3E96C86C106}"/>
                </a:ext>
              </a:extLst>
            </p:cNvPr>
            <p:cNvSpPr txBox="1"/>
            <p:nvPr/>
          </p:nvSpPr>
          <p:spPr>
            <a:xfrm>
              <a:off x="7375678" y="9905302"/>
              <a:ext cx="4336628" cy="1200327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 algn="ctr"/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Rješenja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osmišljena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i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provedena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od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strane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vlade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ili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neprofitnih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organizacija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i MMSP</a:t>
              </a:r>
            </a:p>
          </p:txBody>
        </p:sp>
        <p:sp>
          <p:nvSpPr>
            <p:cNvPr id="16" name="TextBox 121">
              <a:extLst>
                <a:ext uri="{FF2B5EF4-FFF2-40B4-BE49-F238E27FC236}">
                  <a16:creationId xmlns:a16="http://schemas.microsoft.com/office/drawing/2014/main" id="{4075929F-85C1-3264-F021-70B2FC47BA35}"/>
                </a:ext>
              </a:extLst>
            </p:cNvPr>
            <p:cNvSpPr txBox="1"/>
            <p:nvPr/>
          </p:nvSpPr>
          <p:spPr bwMode="auto">
            <a:xfrm>
              <a:off x="6953386" y="8359605"/>
              <a:ext cx="5308310" cy="438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217">
                <a:defRPr/>
              </a:pP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Političke</a:t>
              </a:r>
              <a:r>
                <a:rPr lang="en-US" sz="2000" b="1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inovacije</a:t>
              </a:r>
              <a:endParaRPr lang="id-ID" sz="2000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</p:grpSp>
      <p:grpSp>
        <p:nvGrpSpPr>
          <p:cNvPr id="19" name="กลุ่ม 124">
            <a:extLst>
              <a:ext uri="{FF2B5EF4-FFF2-40B4-BE49-F238E27FC236}">
                <a16:creationId xmlns:a16="http://schemas.microsoft.com/office/drawing/2014/main" id="{466C249A-BB4F-26BF-C975-8C3993ECE9C0}"/>
              </a:ext>
            </a:extLst>
          </p:cNvPr>
          <p:cNvGrpSpPr/>
          <p:nvPr/>
        </p:nvGrpSpPr>
        <p:grpSpPr>
          <a:xfrm>
            <a:off x="1150435" y="2540345"/>
            <a:ext cx="3065963" cy="3622701"/>
            <a:chOff x="932263" y="7924800"/>
            <a:chExt cx="6131926" cy="3938588"/>
          </a:xfrm>
        </p:grpSpPr>
        <p:grpSp>
          <p:nvGrpSpPr>
            <p:cNvPr id="20" name="กลุ่ม 125">
              <a:extLst>
                <a:ext uri="{FF2B5EF4-FFF2-40B4-BE49-F238E27FC236}">
                  <a16:creationId xmlns:a16="http://schemas.microsoft.com/office/drawing/2014/main" id="{54FF9C23-7976-1EB7-8227-C42BBA0D282B}"/>
                </a:ext>
              </a:extLst>
            </p:cNvPr>
            <p:cNvGrpSpPr/>
            <p:nvPr/>
          </p:nvGrpSpPr>
          <p:grpSpPr>
            <a:xfrm>
              <a:off x="932263" y="7924800"/>
              <a:ext cx="5726112" cy="3938588"/>
              <a:chOff x="932263" y="7746206"/>
              <a:chExt cx="5726112" cy="3938588"/>
            </a:xfrm>
          </p:grpSpPr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268FD366-19C1-5EB0-6F7E-80D83A1CA9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263" y="7746206"/>
                <a:ext cx="5726112" cy="3938588"/>
              </a:xfrm>
              <a:custGeom>
                <a:avLst/>
                <a:gdLst>
                  <a:gd name="T0" fmla="*/ 3607 w 3607"/>
                  <a:gd name="T1" fmla="*/ 325 h 2481"/>
                  <a:gd name="T2" fmla="*/ 3607 w 3607"/>
                  <a:gd name="T3" fmla="*/ 2481 h 2481"/>
                  <a:gd name="T4" fmla="*/ 0 w 3607"/>
                  <a:gd name="T5" fmla="*/ 2481 h 2481"/>
                  <a:gd name="T6" fmla="*/ 0 w 3607"/>
                  <a:gd name="T7" fmla="*/ 325 h 2481"/>
                  <a:gd name="T8" fmla="*/ 1794 w 3607"/>
                  <a:gd name="T9" fmla="*/ 0 h 2481"/>
                  <a:gd name="T10" fmla="*/ 3607 w 3607"/>
                  <a:gd name="T11" fmla="*/ 325 h 2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07" h="2481">
                    <a:moveTo>
                      <a:pt x="3607" y="325"/>
                    </a:moveTo>
                    <a:lnTo>
                      <a:pt x="3607" y="2481"/>
                    </a:lnTo>
                    <a:lnTo>
                      <a:pt x="0" y="2481"/>
                    </a:lnTo>
                    <a:lnTo>
                      <a:pt x="0" y="325"/>
                    </a:lnTo>
                    <a:lnTo>
                      <a:pt x="1794" y="0"/>
                    </a:lnTo>
                    <a:lnTo>
                      <a:pt x="3607" y="325"/>
                    </a:lnTo>
                    <a:close/>
                  </a:path>
                </a:pathLst>
              </a:custGeom>
              <a:solidFill>
                <a:srgbClr val="E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  <p:sp>
            <p:nvSpPr>
              <p:cNvPr id="24" name="Freeform 7">
                <a:extLst>
                  <a:ext uri="{FF2B5EF4-FFF2-40B4-BE49-F238E27FC236}">
                    <a16:creationId xmlns:a16="http://schemas.microsoft.com/office/drawing/2014/main" id="{F5A6C021-90FC-A67C-209B-3DB25AD62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263" y="7746206"/>
                <a:ext cx="5726112" cy="1333500"/>
              </a:xfrm>
              <a:custGeom>
                <a:avLst/>
                <a:gdLst>
                  <a:gd name="T0" fmla="*/ 3607 w 3607"/>
                  <a:gd name="T1" fmla="*/ 840 h 840"/>
                  <a:gd name="T2" fmla="*/ 3607 w 3607"/>
                  <a:gd name="T3" fmla="*/ 325 h 840"/>
                  <a:gd name="T4" fmla="*/ 1794 w 3607"/>
                  <a:gd name="T5" fmla="*/ 0 h 840"/>
                  <a:gd name="T6" fmla="*/ 0 w 3607"/>
                  <a:gd name="T7" fmla="*/ 325 h 840"/>
                  <a:gd name="T8" fmla="*/ 0 w 3607"/>
                  <a:gd name="T9" fmla="*/ 840 h 840"/>
                  <a:gd name="T10" fmla="*/ 3607 w 3607"/>
                  <a:gd name="T11" fmla="*/ 840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07" h="840">
                    <a:moveTo>
                      <a:pt x="3607" y="840"/>
                    </a:moveTo>
                    <a:lnTo>
                      <a:pt x="3607" y="325"/>
                    </a:lnTo>
                    <a:lnTo>
                      <a:pt x="1794" y="0"/>
                    </a:lnTo>
                    <a:lnTo>
                      <a:pt x="0" y="325"/>
                    </a:lnTo>
                    <a:lnTo>
                      <a:pt x="0" y="840"/>
                    </a:lnTo>
                    <a:lnTo>
                      <a:pt x="3607" y="84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th-TH" sz="900"/>
              </a:p>
            </p:txBody>
          </p:sp>
        </p:grpSp>
        <p:sp>
          <p:nvSpPr>
            <p:cNvPr id="21" name="TextBox 126">
              <a:extLst>
                <a:ext uri="{FF2B5EF4-FFF2-40B4-BE49-F238E27FC236}">
                  <a16:creationId xmlns:a16="http://schemas.microsoft.com/office/drawing/2014/main" id="{13299AB8-86A4-129F-77E8-F42EC579CD7E}"/>
                </a:ext>
              </a:extLst>
            </p:cNvPr>
            <p:cNvSpPr txBox="1"/>
            <p:nvPr/>
          </p:nvSpPr>
          <p:spPr>
            <a:xfrm>
              <a:off x="2054219" y="10063789"/>
              <a:ext cx="3413656" cy="1458896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R</a:t>
              </a:r>
              <a:r>
                <a:rPr lang="pl-PL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ješenja koj</a:t>
              </a:r>
              <a:r>
                <a:rPr lang="en-US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a</a:t>
              </a:r>
              <a:r>
                <a:rPr lang="pl-PL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su osmislile i razvile lokalne zajednice i MMSP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  <p:sp>
          <p:nvSpPr>
            <p:cNvPr id="22" name="TextBox 127">
              <a:extLst>
                <a:ext uri="{FF2B5EF4-FFF2-40B4-BE49-F238E27FC236}">
                  <a16:creationId xmlns:a16="http://schemas.microsoft.com/office/drawing/2014/main" id="{F0882573-140E-A8D8-C49D-88DFF6CB785A}"/>
                </a:ext>
              </a:extLst>
            </p:cNvPr>
            <p:cNvSpPr txBox="1"/>
            <p:nvPr/>
          </p:nvSpPr>
          <p:spPr bwMode="auto">
            <a:xfrm>
              <a:off x="932263" y="8382001"/>
              <a:ext cx="6131926" cy="434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914217">
                <a:defRPr/>
              </a:pP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Inovacije</a:t>
              </a:r>
              <a:r>
                <a:rPr lang="en-US" sz="2000" b="1" dirty="0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 </a:t>
              </a:r>
              <a:r>
                <a:rPr lang="en-US" sz="2000" b="1" dirty="0" err="1">
                  <a:solidFill>
                    <a:schemeClr val="bg1"/>
                  </a:solidFill>
                  <a:latin typeface="Lato" pitchFamily="34" charset="0"/>
                  <a:ea typeface="Lato" pitchFamily="34" charset="0"/>
                  <a:cs typeface="Lato" pitchFamily="34" charset="0"/>
                </a:rPr>
                <a:t>zajednice</a:t>
              </a:r>
              <a:endParaRPr lang="id-ID" sz="2000" b="1" dirty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endParaRPr>
            </a:p>
          </p:txBody>
        </p:sp>
      </p:grpSp>
      <p:sp>
        <p:nvSpPr>
          <p:cNvPr id="26" name="Freeform 264">
            <a:extLst>
              <a:ext uri="{FF2B5EF4-FFF2-40B4-BE49-F238E27FC236}">
                <a16:creationId xmlns:a16="http://schemas.microsoft.com/office/drawing/2014/main" id="{EDDFBC39-1A26-2634-79D4-28685EB427E6}"/>
              </a:ext>
            </a:extLst>
          </p:cNvPr>
          <p:cNvSpPr>
            <a:spLocks noEditPoints="1"/>
          </p:cNvSpPr>
          <p:nvPr/>
        </p:nvSpPr>
        <p:spPr bwMode="auto">
          <a:xfrm>
            <a:off x="2425144" y="4023401"/>
            <a:ext cx="355985" cy="386497"/>
          </a:xfrm>
          <a:custGeom>
            <a:avLst/>
            <a:gdLst>
              <a:gd name="T0" fmla="*/ 20 w 74"/>
              <a:gd name="T1" fmla="*/ 17 h 77"/>
              <a:gd name="T2" fmla="*/ 36 w 74"/>
              <a:gd name="T3" fmla="*/ 14 h 77"/>
              <a:gd name="T4" fmla="*/ 37 w 74"/>
              <a:gd name="T5" fmla="*/ 0 h 77"/>
              <a:gd name="T6" fmla="*/ 38 w 74"/>
              <a:gd name="T7" fmla="*/ 14 h 77"/>
              <a:gd name="T8" fmla="*/ 54 w 74"/>
              <a:gd name="T9" fmla="*/ 17 h 77"/>
              <a:gd name="T10" fmla="*/ 59 w 74"/>
              <a:gd name="T11" fmla="*/ 22 h 77"/>
              <a:gd name="T12" fmla="*/ 57 w 74"/>
              <a:gd name="T13" fmla="*/ 22 h 77"/>
              <a:gd name="T14" fmla="*/ 37 w 74"/>
              <a:gd name="T15" fmla="*/ 22 h 77"/>
              <a:gd name="T16" fmla="*/ 17 w 74"/>
              <a:gd name="T17" fmla="*/ 22 h 77"/>
              <a:gd name="T18" fmla="*/ 15 w 74"/>
              <a:gd name="T19" fmla="*/ 22 h 77"/>
              <a:gd name="T20" fmla="*/ 73 w 74"/>
              <a:gd name="T21" fmla="*/ 69 h 77"/>
              <a:gd name="T22" fmla="*/ 53 w 74"/>
              <a:gd name="T23" fmla="*/ 56 h 77"/>
              <a:gd name="T24" fmla="*/ 44 w 74"/>
              <a:gd name="T25" fmla="*/ 52 h 77"/>
              <a:gd name="T26" fmla="*/ 52 w 74"/>
              <a:gd name="T27" fmla="*/ 48 h 77"/>
              <a:gd name="T28" fmla="*/ 53 w 74"/>
              <a:gd name="T29" fmla="*/ 47 h 77"/>
              <a:gd name="T30" fmla="*/ 51 w 74"/>
              <a:gd name="T31" fmla="*/ 41 h 77"/>
              <a:gd name="T32" fmla="*/ 51 w 74"/>
              <a:gd name="T33" fmla="*/ 36 h 77"/>
              <a:gd name="T34" fmla="*/ 64 w 74"/>
              <a:gd name="T35" fmla="*/ 37 h 77"/>
              <a:gd name="T36" fmla="*/ 62 w 74"/>
              <a:gd name="T37" fmla="*/ 44 h 77"/>
              <a:gd name="T38" fmla="*/ 62 w 74"/>
              <a:gd name="T39" fmla="*/ 48 h 77"/>
              <a:gd name="T40" fmla="*/ 65 w 74"/>
              <a:gd name="T41" fmla="*/ 48 h 77"/>
              <a:gd name="T42" fmla="*/ 57 w 74"/>
              <a:gd name="T43" fmla="*/ 52 h 77"/>
              <a:gd name="T44" fmla="*/ 57 w 74"/>
              <a:gd name="T45" fmla="*/ 52 h 77"/>
              <a:gd name="T46" fmla="*/ 59 w 74"/>
              <a:gd name="T47" fmla="*/ 57 h 77"/>
              <a:gd name="T48" fmla="*/ 54 w 74"/>
              <a:gd name="T49" fmla="*/ 76 h 77"/>
              <a:gd name="T50" fmla="*/ 21 w 74"/>
              <a:gd name="T51" fmla="*/ 77 h 77"/>
              <a:gd name="T52" fmla="*/ 20 w 74"/>
              <a:gd name="T53" fmla="*/ 77 h 77"/>
              <a:gd name="T54" fmla="*/ 23 w 74"/>
              <a:gd name="T55" fmla="*/ 57 h 77"/>
              <a:gd name="T56" fmla="*/ 31 w 74"/>
              <a:gd name="T57" fmla="*/ 54 h 77"/>
              <a:gd name="T58" fmla="*/ 32 w 74"/>
              <a:gd name="T59" fmla="*/ 52 h 77"/>
              <a:gd name="T60" fmla="*/ 29 w 74"/>
              <a:gd name="T61" fmla="*/ 44 h 77"/>
              <a:gd name="T62" fmla="*/ 37 w 74"/>
              <a:gd name="T63" fmla="*/ 33 h 77"/>
              <a:gd name="T64" fmla="*/ 45 w 74"/>
              <a:gd name="T65" fmla="*/ 44 h 77"/>
              <a:gd name="T66" fmla="*/ 42 w 74"/>
              <a:gd name="T67" fmla="*/ 54 h 77"/>
              <a:gd name="T68" fmla="*/ 42 w 74"/>
              <a:gd name="T69" fmla="*/ 54 h 77"/>
              <a:gd name="T70" fmla="*/ 51 w 74"/>
              <a:gd name="T71" fmla="*/ 57 h 77"/>
              <a:gd name="T72" fmla="*/ 35 w 74"/>
              <a:gd name="T73" fmla="*/ 63 h 77"/>
              <a:gd name="T74" fmla="*/ 38 w 74"/>
              <a:gd name="T75" fmla="*/ 58 h 77"/>
              <a:gd name="T76" fmla="*/ 21 w 74"/>
              <a:gd name="T77" fmla="*/ 56 h 77"/>
              <a:gd name="T78" fmla="*/ 1 w 74"/>
              <a:gd name="T79" fmla="*/ 69 h 77"/>
              <a:gd name="T80" fmla="*/ 0 w 74"/>
              <a:gd name="T81" fmla="*/ 69 h 77"/>
              <a:gd name="T82" fmla="*/ 9 w 74"/>
              <a:gd name="T83" fmla="*/ 48 h 77"/>
              <a:gd name="T84" fmla="*/ 11 w 74"/>
              <a:gd name="T85" fmla="*/ 47 h 77"/>
              <a:gd name="T86" fmla="*/ 12 w 74"/>
              <a:gd name="T87" fmla="*/ 44 h 77"/>
              <a:gd name="T88" fmla="*/ 9 w 74"/>
              <a:gd name="T89" fmla="*/ 37 h 77"/>
              <a:gd name="T90" fmla="*/ 23 w 74"/>
              <a:gd name="T91" fmla="*/ 36 h 77"/>
              <a:gd name="T92" fmla="*/ 22 w 74"/>
              <a:gd name="T93" fmla="*/ 41 h 77"/>
              <a:gd name="T94" fmla="*/ 21 w 74"/>
              <a:gd name="T95" fmla="*/ 48 h 77"/>
              <a:gd name="T96" fmla="*/ 22 w 74"/>
              <a:gd name="T97" fmla="*/ 48 h 77"/>
              <a:gd name="T98" fmla="*/ 30 w 74"/>
              <a:gd name="T99" fmla="*/ 52 h 77"/>
              <a:gd name="T100" fmla="*/ 21 w 74"/>
              <a:gd name="T101" fmla="*/ 56 h 77"/>
              <a:gd name="T102" fmla="*/ 14 w 74"/>
              <a:gd name="T103" fmla="*/ 56 h 77"/>
              <a:gd name="T104" fmla="*/ 17 w 74"/>
              <a:gd name="T105" fmla="*/ 52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74" h="77">
                <a:moveTo>
                  <a:pt x="11" y="18"/>
                </a:moveTo>
                <a:cubicBezTo>
                  <a:pt x="11" y="15"/>
                  <a:pt x="13" y="13"/>
                  <a:pt x="16" y="13"/>
                </a:cubicBezTo>
                <a:cubicBezTo>
                  <a:pt x="18" y="13"/>
                  <a:pt x="19" y="15"/>
                  <a:pt x="20" y="17"/>
                </a:cubicBezTo>
                <a:cubicBezTo>
                  <a:pt x="20" y="17"/>
                  <a:pt x="20" y="17"/>
                  <a:pt x="20" y="17"/>
                </a:cubicBezTo>
                <a:cubicBezTo>
                  <a:pt x="33" y="17"/>
                  <a:pt x="33" y="17"/>
                  <a:pt x="33" y="17"/>
                </a:cubicBezTo>
                <a:cubicBezTo>
                  <a:pt x="33" y="15"/>
                  <a:pt x="34" y="14"/>
                  <a:pt x="36" y="14"/>
                </a:cubicBezTo>
                <a:cubicBezTo>
                  <a:pt x="36" y="9"/>
                  <a:pt x="36" y="9"/>
                  <a:pt x="36" y="9"/>
                </a:cubicBezTo>
                <a:cubicBezTo>
                  <a:pt x="34" y="9"/>
                  <a:pt x="32" y="7"/>
                  <a:pt x="32" y="5"/>
                </a:cubicBezTo>
                <a:cubicBezTo>
                  <a:pt x="32" y="2"/>
                  <a:pt x="34" y="0"/>
                  <a:pt x="37" y="0"/>
                </a:cubicBezTo>
                <a:cubicBezTo>
                  <a:pt x="39" y="0"/>
                  <a:pt x="41" y="2"/>
                  <a:pt x="41" y="5"/>
                </a:cubicBezTo>
                <a:cubicBezTo>
                  <a:pt x="41" y="7"/>
                  <a:pt x="40" y="9"/>
                  <a:pt x="38" y="9"/>
                </a:cubicBezTo>
                <a:cubicBezTo>
                  <a:pt x="38" y="14"/>
                  <a:pt x="38" y="14"/>
                  <a:pt x="38" y="14"/>
                </a:cubicBezTo>
                <a:cubicBezTo>
                  <a:pt x="39" y="14"/>
                  <a:pt x="40" y="15"/>
                  <a:pt x="41" y="17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5"/>
                  <a:pt x="56" y="13"/>
                  <a:pt x="58" y="13"/>
                </a:cubicBezTo>
                <a:cubicBezTo>
                  <a:pt x="60" y="13"/>
                  <a:pt x="62" y="15"/>
                  <a:pt x="62" y="18"/>
                </a:cubicBezTo>
                <a:cubicBezTo>
                  <a:pt x="62" y="20"/>
                  <a:pt x="61" y="22"/>
                  <a:pt x="59" y="22"/>
                </a:cubicBezTo>
                <a:cubicBezTo>
                  <a:pt x="59" y="27"/>
                  <a:pt x="59" y="27"/>
                  <a:pt x="59" y="27"/>
                </a:cubicBezTo>
                <a:cubicBezTo>
                  <a:pt x="57" y="27"/>
                  <a:pt x="57" y="27"/>
                  <a:pt x="57" y="27"/>
                </a:cubicBezTo>
                <a:cubicBezTo>
                  <a:pt x="57" y="22"/>
                  <a:pt x="57" y="22"/>
                  <a:pt x="57" y="22"/>
                </a:cubicBezTo>
                <a:cubicBezTo>
                  <a:pt x="55" y="22"/>
                  <a:pt x="54" y="20"/>
                  <a:pt x="54" y="19"/>
                </a:cubicBezTo>
                <a:cubicBezTo>
                  <a:pt x="41" y="19"/>
                  <a:pt x="41" y="19"/>
                  <a:pt x="41" y="19"/>
                </a:cubicBezTo>
                <a:cubicBezTo>
                  <a:pt x="41" y="21"/>
                  <a:pt x="39" y="22"/>
                  <a:pt x="37" y="22"/>
                </a:cubicBezTo>
                <a:cubicBezTo>
                  <a:pt x="35" y="22"/>
                  <a:pt x="33" y="21"/>
                  <a:pt x="33" y="19"/>
                </a:cubicBez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18" y="22"/>
                  <a:pt x="17" y="22"/>
                </a:cubicBezTo>
                <a:cubicBezTo>
                  <a:pt x="17" y="27"/>
                  <a:pt x="17" y="27"/>
                  <a:pt x="17" y="27"/>
                </a:cubicBezTo>
                <a:cubicBezTo>
                  <a:pt x="15" y="27"/>
                  <a:pt x="15" y="27"/>
                  <a:pt x="15" y="27"/>
                </a:cubicBezTo>
                <a:cubicBezTo>
                  <a:pt x="15" y="22"/>
                  <a:pt x="15" y="22"/>
                  <a:pt x="15" y="22"/>
                </a:cubicBezTo>
                <a:cubicBezTo>
                  <a:pt x="13" y="22"/>
                  <a:pt x="11" y="20"/>
                  <a:pt x="11" y="18"/>
                </a:cubicBezTo>
                <a:close/>
                <a:moveTo>
                  <a:pt x="74" y="68"/>
                </a:moveTo>
                <a:cubicBezTo>
                  <a:pt x="74" y="69"/>
                  <a:pt x="74" y="69"/>
                  <a:pt x="73" y="69"/>
                </a:cubicBezTo>
                <a:cubicBezTo>
                  <a:pt x="73" y="69"/>
                  <a:pt x="73" y="69"/>
                  <a:pt x="73" y="69"/>
                </a:cubicBezTo>
                <a:cubicBezTo>
                  <a:pt x="55" y="69"/>
                  <a:pt x="55" y="69"/>
                  <a:pt x="55" y="69"/>
                </a:cubicBezTo>
                <a:cubicBezTo>
                  <a:pt x="54" y="58"/>
                  <a:pt x="53" y="57"/>
                  <a:pt x="53" y="56"/>
                </a:cubicBezTo>
                <a:cubicBezTo>
                  <a:pt x="51" y="55"/>
                  <a:pt x="49" y="54"/>
                  <a:pt x="45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2"/>
                  <a:pt x="44" y="51"/>
                  <a:pt x="44" y="51"/>
                </a:cubicBezTo>
                <a:cubicBezTo>
                  <a:pt x="45" y="50"/>
                  <a:pt x="48" y="49"/>
                  <a:pt x="50" y="48"/>
                </a:cubicBezTo>
                <a:cubicBezTo>
                  <a:pt x="51" y="48"/>
                  <a:pt x="52" y="48"/>
                  <a:pt x="52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48"/>
                  <a:pt x="53" y="48"/>
                  <a:pt x="53" y="47"/>
                </a:cubicBezTo>
                <a:cubicBezTo>
                  <a:pt x="53" y="47"/>
                  <a:pt x="53" y="47"/>
                  <a:pt x="53" y="47"/>
                </a:cubicBezTo>
                <a:cubicBezTo>
                  <a:pt x="53" y="47"/>
                  <a:pt x="53" y="47"/>
                  <a:pt x="53" y="46"/>
                </a:cubicBezTo>
                <a:cubicBezTo>
                  <a:pt x="53" y="45"/>
                  <a:pt x="53" y="45"/>
                  <a:pt x="53" y="44"/>
                </a:cubicBezTo>
                <a:cubicBezTo>
                  <a:pt x="53" y="43"/>
                  <a:pt x="52" y="42"/>
                  <a:pt x="51" y="41"/>
                </a:cubicBezTo>
                <a:cubicBezTo>
                  <a:pt x="51" y="41"/>
                  <a:pt x="50" y="40"/>
                  <a:pt x="50" y="39"/>
                </a:cubicBezTo>
                <a:cubicBezTo>
                  <a:pt x="50" y="38"/>
                  <a:pt x="50" y="37"/>
                  <a:pt x="51" y="37"/>
                </a:cubicBezTo>
                <a:cubicBezTo>
                  <a:pt x="51" y="37"/>
                  <a:pt x="51" y="36"/>
                  <a:pt x="51" y="36"/>
                </a:cubicBezTo>
                <a:cubicBezTo>
                  <a:pt x="51" y="31"/>
                  <a:pt x="53" y="28"/>
                  <a:pt x="58" y="28"/>
                </a:cubicBezTo>
                <a:cubicBezTo>
                  <a:pt x="62" y="28"/>
                  <a:pt x="64" y="31"/>
                  <a:pt x="64" y="36"/>
                </a:cubicBezTo>
                <a:cubicBezTo>
                  <a:pt x="64" y="36"/>
                  <a:pt x="64" y="37"/>
                  <a:pt x="64" y="37"/>
                </a:cubicBezTo>
                <a:cubicBezTo>
                  <a:pt x="65" y="37"/>
                  <a:pt x="65" y="38"/>
                  <a:pt x="65" y="39"/>
                </a:cubicBezTo>
                <a:cubicBezTo>
                  <a:pt x="65" y="40"/>
                  <a:pt x="64" y="41"/>
                  <a:pt x="64" y="41"/>
                </a:cubicBezTo>
                <a:cubicBezTo>
                  <a:pt x="63" y="42"/>
                  <a:pt x="63" y="43"/>
                  <a:pt x="62" y="44"/>
                </a:cubicBezTo>
                <a:cubicBezTo>
                  <a:pt x="62" y="46"/>
                  <a:pt x="62" y="47"/>
                  <a:pt x="62" y="47"/>
                </a:cubicBezTo>
                <a:cubicBezTo>
                  <a:pt x="62" y="47"/>
                  <a:pt x="62" y="48"/>
                  <a:pt x="62" y="48"/>
                </a:cubicBezTo>
                <a:cubicBezTo>
                  <a:pt x="62" y="48"/>
                  <a:pt x="62" y="48"/>
                  <a:pt x="62" y="48"/>
                </a:cubicBezTo>
                <a:cubicBezTo>
                  <a:pt x="62" y="48"/>
                  <a:pt x="62" y="48"/>
                  <a:pt x="62" y="48"/>
                </a:cubicBezTo>
                <a:cubicBezTo>
                  <a:pt x="63" y="48"/>
                  <a:pt x="63" y="48"/>
                  <a:pt x="63" y="48"/>
                </a:cubicBezTo>
                <a:cubicBezTo>
                  <a:pt x="64" y="48"/>
                  <a:pt x="64" y="48"/>
                  <a:pt x="65" y="48"/>
                </a:cubicBezTo>
                <a:cubicBezTo>
                  <a:pt x="67" y="49"/>
                  <a:pt x="70" y="50"/>
                  <a:pt x="71" y="51"/>
                </a:cubicBezTo>
                <a:cubicBezTo>
                  <a:pt x="72" y="53"/>
                  <a:pt x="73" y="66"/>
                  <a:pt x="74" y="68"/>
                </a:cubicBezTo>
                <a:close/>
                <a:moveTo>
                  <a:pt x="57" y="52"/>
                </a:moveTo>
                <a:cubicBezTo>
                  <a:pt x="53" y="49"/>
                  <a:pt x="53" y="49"/>
                  <a:pt x="53" y="49"/>
                </a:cubicBezTo>
                <a:cubicBezTo>
                  <a:pt x="56" y="56"/>
                  <a:pt x="56" y="56"/>
                  <a:pt x="56" y="56"/>
                </a:cubicBezTo>
                <a:lnTo>
                  <a:pt x="57" y="52"/>
                </a:lnTo>
                <a:close/>
                <a:moveTo>
                  <a:pt x="62" y="49"/>
                </a:moveTo>
                <a:cubicBezTo>
                  <a:pt x="58" y="52"/>
                  <a:pt x="58" y="52"/>
                  <a:pt x="58" y="52"/>
                </a:cubicBezTo>
                <a:cubicBezTo>
                  <a:pt x="59" y="57"/>
                  <a:pt x="59" y="57"/>
                  <a:pt x="59" y="57"/>
                </a:cubicBezTo>
                <a:lnTo>
                  <a:pt x="62" y="49"/>
                </a:lnTo>
                <a:close/>
                <a:moveTo>
                  <a:pt x="51" y="57"/>
                </a:moveTo>
                <a:cubicBezTo>
                  <a:pt x="53" y="59"/>
                  <a:pt x="54" y="73"/>
                  <a:pt x="54" y="76"/>
                </a:cubicBezTo>
                <a:cubicBezTo>
                  <a:pt x="54" y="76"/>
                  <a:pt x="54" y="76"/>
                  <a:pt x="54" y="77"/>
                </a:cubicBezTo>
                <a:cubicBezTo>
                  <a:pt x="54" y="77"/>
                  <a:pt x="53" y="77"/>
                  <a:pt x="53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3"/>
                  <a:pt x="21" y="59"/>
                  <a:pt x="23" y="57"/>
                </a:cubicBezTo>
                <a:cubicBezTo>
                  <a:pt x="24" y="56"/>
                  <a:pt x="26" y="55"/>
                  <a:pt x="29" y="55"/>
                </a:cubicBezTo>
                <a:cubicBezTo>
                  <a:pt x="30" y="54"/>
                  <a:pt x="30" y="54"/>
                  <a:pt x="31" y="54"/>
                </a:cubicBezTo>
                <a:cubicBezTo>
                  <a:pt x="31" y="54"/>
                  <a:pt x="31" y="54"/>
                  <a:pt x="31" y="54"/>
                </a:cubicBezTo>
                <a:cubicBezTo>
                  <a:pt x="31" y="54"/>
                  <a:pt x="32" y="54"/>
                  <a:pt x="32" y="54"/>
                </a:cubicBezTo>
                <a:cubicBezTo>
                  <a:pt x="32" y="54"/>
                  <a:pt x="32" y="54"/>
                  <a:pt x="32" y="54"/>
                </a:cubicBezTo>
                <a:cubicBezTo>
                  <a:pt x="32" y="53"/>
                  <a:pt x="32" y="53"/>
                  <a:pt x="32" y="52"/>
                </a:cubicBezTo>
                <a:cubicBezTo>
                  <a:pt x="32" y="51"/>
                  <a:pt x="32" y="51"/>
                  <a:pt x="32" y="50"/>
                </a:cubicBezTo>
                <a:cubicBezTo>
                  <a:pt x="31" y="49"/>
                  <a:pt x="31" y="48"/>
                  <a:pt x="30" y="47"/>
                </a:cubicBezTo>
                <a:cubicBezTo>
                  <a:pt x="30" y="46"/>
                  <a:pt x="29" y="46"/>
                  <a:pt x="29" y="44"/>
                </a:cubicBezTo>
                <a:cubicBezTo>
                  <a:pt x="29" y="43"/>
                  <a:pt x="29" y="43"/>
                  <a:pt x="29" y="42"/>
                </a:cubicBezTo>
                <a:cubicBezTo>
                  <a:pt x="29" y="42"/>
                  <a:pt x="29" y="42"/>
                  <a:pt x="29" y="41"/>
                </a:cubicBezTo>
                <a:cubicBezTo>
                  <a:pt x="29" y="37"/>
                  <a:pt x="32" y="33"/>
                  <a:pt x="37" y="33"/>
                </a:cubicBezTo>
                <a:cubicBezTo>
                  <a:pt x="41" y="33"/>
                  <a:pt x="44" y="37"/>
                  <a:pt x="44" y="41"/>
                </a:cubicBezTo>
                <a:cubicBezTo>
                  <a:pt x="44" y="42"/>
                  <a:pt x="44" y="42"/>
                  <a:pt x="44" y="42"/>
                </a:cubicBezTo>
                <a:cubicBezTo>
                  <a:pt x="44" y="43"/>
                  <a:pt x="45" y="43"/>
                  <a:pt x="45" y="44"/>
                </a:cubicBezTo>
                <a:cubicBezTo>
                  <a:pt x="44" y="46"/>
                  <a:pt x="44" y="46"/>
                  <a:pt x="43" y="47"/>
                </a:cubicBezTo>
                <a:cubicBezTo>
                  <a:pt x="43" y="48"/>
                  <a:pt x="42" y="49"/>
                  <a:pt x="41" y="50"/>
                </a:cubicBezTo>
                <a:cubicBezTo>
                  <a:pt x="41" y="52"/>
                  <a:pt x="42" y="53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4"/>
                  <a:pt x="42" y="54"/>
                  <a:pt x="43" y="54"/>
                </a:cubicBezTo>
                <a:cubicBezTo>
                  <a:pt x="43" y="54"/>
                  <a:pt x="44" y="54"/>
                  <a:pt x="45" y="55"/>
                </a:cubicBezTo>
                <a:cubicBezTo>
                  <a:pt x="47" y="55"/>
                  <a:pt x="50" y="56"/>
                  <a:pt x="51" y="57"/>
                </a:cubicBezTo>
                <a:close/>
                <a:moveTo>
                  <a:pt x="36" y="58"/>
                </a:moveTo>
                <a:cubicBezTo>
                  <a:pt x="32" y="55"/>
                  <a:pt x="32" y="55"/>
                  <a:pt x="32" y="55"/>
                </a:cubicBezTo>
                <a:cubicBezTo>
                  <a:pt x="35" y="63"/>
                  <a:pt x="35" y="63"/>
                  <a:pt x="35" y="63"/>
                </a:cubicBezTo>
                <a:lnTo>
                  <a:pt x="36" y="58"/>
                </a:lnTo>
                <a:close/>
                <a:moveTo>
                  <a:pt x="41" y="55"/>
                </a:moveTo>
                <a:cubicBezTo>
                  <a:pt x="38" y="58"/>
                  <a:pt x="38" y="58"/>
                  <a:pt x="38" y="58"/>
                </a:cubicBezTo>
                <a:cubicBezTo>
                  <a:pt x="39" y="64"/>
                  <a:pt x="39" y="64"/>
                  <a:pt x="39" y="64"/>
                </a:cubicBezTo>
                <a:lnTo>
                  <a:pt x="41" y="55"/>
                </a:lnTo>
                <a:close/>
                <a:moveTo>
                  <a:pt x="21" y="56"/>
                </a:moveTo>
                <a:cubicBezTo>
                  <a:pt x="21" y="57"/>
                  <a:pt x="19" y="58"/>
                  <a:pt x="18" y="69"/>
                </a:cubicBezTo>
                <a:cubicBezTo>
                  <a:pt x="1" y="69"/>
                  <a:pt x="1" y="69"/>
                  <a:pt x="1" y="69"/>
                </a:cubicBezTo>
                <a:cubicBezTo>
                  <a:pt x="1" y="69"/>
                  <a:pt x="1" y="69"/>
                  <a:pt x="1" y="69"/>
                </a:cubicBezTo>
                <a:cubicBezTo>
                  <a:pt x="1" y="69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69"/>
                  <a:pt x="0" y="69"/>
                  <a:pt x="0" y="68"/>
                </a:cubicBezTo>
                <a:cubicBezTo>
                  <a:pt x="0" y="66"/>
                  <a:pt x="1" y="53"/>
                  <a:pt x="3" y="51"/>
                </a:cubicBezTo>
                <a:cubicBezTo>
                  <a:pt x="4" y="50"/>
                  <a:pt x="6" y="49"/>
                  <a:pt x="9" y="48"/>
                </a:cubicBezTo>
                <a:cubicBezTo>
                  <a:pt x="9" y="48"/>
                  <a:pt x="10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7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7"/>
                  <a:pt x="12" y="47"/>
                  <a:pt x="12" y="46"/>
                </a:cubicBezTo>
                <a:cubicBezTo>
                  <a:pt x="12" y="45"/>
                  <a:pt x="12" y="45"/>
                  <a:pt x="12" y="44"/>
                </a:cubicBezTo>
                <a:cubicBezTo>
                  <a:pt x="11" y="43"/>
                  <a:pt x="10" y="42"/>
                  <a:pt x="10" y="41"/>
                </a:cubicBezTo>
                <a:cubicBezTo>
                  <a:pt x="10" y="41"/>
                  <a:pt x="9" y="40"/>
                  <a:pt x="9" y="39"/>
                </a:cubicBezTo>
                <a:cubicBezTo>
                  <a:pt x="8" y="38"/>
                  <a:pt x="9" y="37"/>
                  <a:pt x="9" y="37"/>
                </a:cubicBezTo>
                <a:cubicBezTo>
                  <a:pt x="9" y="37"/>
                  <a:pt x="9" y="36"/>
                  <a:pt x="9" y="36"/>
                </a:cubicBezTo>
                <a:cubicBezTo>
                  <a:pt x="9" y="31"/>
                  <a:pt x="12" y="28"/>
                  <a:pt x="16" y="28"/>
                </a:cubicBezTo>
                <a:cubicBezTo>
                  <a:pt x="20" y="28"/>
                  <a:pt x="23" y="31"/>
                  <a:pt x="23" y="36"/>
                </a:cubicBezTo>
                <a:cubicBezTo>
                  <a:pt x="23" y="36"/>
                  <a:pt x="23" y="37"/>
                  <a:pt x="23" y="37"/>
                </a:cubicBezTo>
                <a:cubicBezTo>
                  <a:pt x="23" y="37"/>
                  <a:pt x="24" y="38"/>
                  <a:pt x="23" y="39"/>
                </a:cubicBezTo>
                <a:cubicBezTo>
                  <a:pt x="23" y="40"/>
                  <a:pt x="22" y="41"/>
                  <a:pt x="22" y="41"/>
                </a:cubicBezTo>
                <a:cubicBezTo>
                  <a:pt x="22" y="42"/>
                  <a:pt x="21" y="43"/>
                  <a:pt x="20" y="44"/>
                </a:cubicBezTo>
                <a:cubicBezTo>
                  <a:pt x="20" y="46"/>
                  <a:pt x="20" y="47"/>
                  <a:pt x="21" y="47"/>
                </a:cubicBezTo>
                <a:cubicBezTo>
                  <a:pt x="21" y="47"/>
                  <a:pt x="21" y="48"/>
                  <a:pt x="21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1" y="48"/>
                  <a:pt x="21" y="48"/>
                  <a:pt x="22" y="48"/>
                </a:cubicBezTo>
                <a:cubicBezTo>
                  <a:pt x="22" y="48"/>
                  <a:pt x="23" y="48"/>
                  <a:pt x="23" y="48"/>
                </a:cubicBezTo>
                <a:cubicBezTo>
                  <a:pt x="26" y="49"/>
                  <a:pt x="28" y="50"/>
                  <a:pt x="29" y="51"/>
                </a:cubicBezTo>
                <a:cubicBezTo>
                  <a:pt x="30" y="51"/>
                  <a:pt x="30" y="52"/>
                  <a:pt x="30" y="52"/>
                </a:cubicBezTo>
                <a:cubicBezTo>
                  <a:pt x="30" y="52"/>
                  <a:pt x="29" y="52"/>
                  <a:pt x="29" y="53"/>
                </a:cubicBezTo>
                <a:cubicBezTo>
                  <a:pt x="28" y="53"/>
                  <a:pt x="28" y="53"/>
                  <a:pt x="28" y="53"/>
                </a:cubicBezTo>
                <a:cubicBezTo>
                  <a:pt x="25" y="54"/>
                  <a:pt x="22" y="55"/>
                  <a:pt x="21" y="56"/>
                </a:cubicBezTo>
                <a:close/>
                <a:moveTo>
                  <a:pt x="15" y="52"/>
                </a:moveTo>
                <a:cubicBezTo>
                  <a:pt x="12" y="49"/>
                  <a:pt x="12" y="49"/>
                  <a:pt x="12" y="49"/>
                </a:cubicBezTo>
                <a:cubicBezTo>
                  <a:pt x="14" y="56"/>
                  <a:pt x="14" y="56"/>
                  <a:pt x="14" y="56"/>
                </a:cubicBezTo>
                <a:lnTo>
                  <a:pt x="15" y="52"/>
                </a:lnTo>
                <a:close/>
                <a:moveTo>
                  <a:pt x="20" y="49"/>
                </a:moveTo>
                <a:cubicBezTo>
                  <a:pt x="17" y="52"/>
                  <a:pt x="17" y="52"/>
                  <a:pt x="17" y="52"/>
                </a:cubicBezTo>
                <a:cubicBezTo>
                  <a:pt x="18" y="57"/>
                  <a:pt x="18" y="57"/>
                  <a:pt x="18" y="57"/>
                </a:cubicBezTo>
                <a:lnTo>
                  <a:pt x="20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77">
            <a:extLst>
              <a:ext uri="{FF2B5EF4-FFF2-40B4-BE49-F238E27FC236}">
                <a16:creationId xmlns:a16="http://schemas.microsoft.com/office/drawing/2014/main" id="{314F6E92-6655-162B-0CBF-628D74D7156D}"/>
              </a:ext>
            </a:extLst>
          </p:cNvPr>
          <p:cNvSpPr>
            <a:spLocks noEditPoints="1"/>
          </p:cNvSpPr>
          <p:nvPr/>
        </p:nvSpPr>
        <p:spPr bwMode="auto">
          <a:xfrm>
            <a:off x="8221014" y="4018216"/>
            <a:ext cx="312273" cy="228065"/>
          </a:xfrm>
          <a:custGeom>
            <a:avLst/>
            <a:gdLst>
              <a:gd name="T0" fmla="*/ 56 w 75"/>
              <a:gd name="T1" fmla="*/ 5 h 53"/>
              <a:gd name="T2" fmla="*/ 1 w 75"/>
              <a:gd name="T3" fmla="*/ 12 h 53"/>
              <a:gd name="T4" fmla="*/ 9 w 75"/>
              <a:gd name="T5" fmla="*/ 34 h 53"/>
              <a:gd name="T6" fmla="*/ 14 w 75"/>
              <a:gd name="T7" fmla="*/ 44 h 53"/>
              <a:gd name="T8" fmla="*/ 48 w 75"/>
              <a:gd name="T9" fmla="*/ 41 h 53"/>
              <a:gd name="T10" fmla="*/ 12 w 75"/>
              <a:gd name="T11" fmla="*/ 36 h 53"/>
              <a:gd name="T12" fmla="*/ 51 w 75"/>
              <a:gd name="T13" fmla="*/ 32 h 53"/>
              <a:gd name="T14" fmla="*/ 59 w 75"/>
              <a:gd name="T15" fmla="*/ 6 h 53"/>
              <a:gd name="T16" fmla="*/ 75 w 75"/>
              <a:gd name="T17" fmla="*/ 2 h 53"/>
              <a:gd name="T18" fmla="*/ 48 w 75"/>
              <a:gd name="T19" fmla="*/ 19 h 53"/>
              <a:gd name="T20" fmla="*/ 51 w 75"/>
              <a:gd name="T21" fmla="*/ 19 h 53"/>
              <a:gd name="T22" fmla="*/ 47 w 75"/>
              <a:gd name="T23" fmla="*/ 21 h 53"/>
              <a:gd name="T24" fmla="*/ 10 w 75"/>
              <a:gd name="T25" fmla="*/ 31 h 53"/>
              <a:gd name="T26" fmla="*/ 13 w 75"/>
              <a:gd name="T27" fmla="*/ 33 h 53"/>
              <a:gd name="T28" fmla="*/ 30 w 75"/>
              <a:gd name="T29" fmla="*/ 19 h 53"/>
              <a:gd name="T30" fmla="*/ 37 w 75"/>
              <a:gd name="T31" fmla="*/ 19 h 53"/>
              <a:gd name="T32" fmla="*/ 46 w 75"/>
              <a:gd name="T33" fmla="*/ 19 h 53"/>
              <a:gd name="T34" fmla="*/ 30 w 75"/>
              <a:gd name="T35" fmla="*/ 21 h 53"/>
              <a:gd name="T36" fmla="*/ 30 w 75"/>
              <a:gd name="T37" fmla="*/ 26 h 53"/>
              <a:gd name="T38" fmla="*/ 22 w 75"/>
              <a:gd name="T39" fmla="*/ 26 h 53"/>
              <a:gd name="T40" fmla="*/ 28 w 75"/>
              <a:gd name="T41" fmla="*/ 26 h 53"/>
              <a:gd name="T42" fmla="*/ 21 w 75"/>
              <a:gd name="T43" fmla="*/ 14 h 53"/>
              <a:gd name="T44" fmla="*/ 19 w 75"/>
              <a:gd name="T45" fmla="*/ 19 h 53"/>
              <a:gd name="T46" fmla="*/ 19 w 75"/>
              <a:gd name="T47" fmla="*/ 14 h 53"/>
              <a:gd name="T48" fmla="*/ 20 w 75"/>
              <a:gd name="T49" fmla="*/ 26 h 53"/>
              <a:gd name="T50" fmla="*/ 20 w 75"/>
              <a:gd name="T51" fmla="*/ 21 h 53"/>
              <a:gd name="T52" fmla="*/ 6 w 75"/>
              <a:gd name="T53" fmla="*/ 21 h 53"/>
              <a:gd name="T54" fmla="*/ 14 w 75"/>
              <a:gd name="T55" fmla="*/ 28 h 53"/>
              <a:gd name="T56" fmla="*/ 15 w 75"/>
              <a:gd name="T57" fmla="*/ 33 h 53"/>
              <a:gd name="T58" fmla="*/ 28 w 75"/>
              <a:gd name="T59" fmla="*/ 28 h 53"/>
              <a:gd name="T60" fmla="*/ 22 w 75"/>
              <a:gd name="T61" fmla="*/ 28 h 53"/>
              <a:gd name="T62" fmla="*/ 35 w 75"/>
              <a:gd name="T63" fmla="*/ 33 h 53"/>
              <a:gd name="T64" fmla="*/ 38 w 75"/>
              <a:gd name="T65" fmla="*/ 28 h 53"/>
              <a:gd name="T66" fmla="*/ 37 w 75"/>
              <a:gd name="T67" fmla="*/ 33 h 53"/>
              <a:gd name="T68" fmla="*/ 39 w 75"/>
              <a:gd name="T69" fmla="*/ 21 h 53"/>
              <a:gd name="T70" fmla="*/ 38 w 75"/>
              <a:gd name="T71" fmla="*/ 26 h 53"/>
              <a:gd name="T72" fmla="*/ 10 w 75"/>
              <a:gd name="T73" fmla="*/ 14 h 53"/>
              <a:gd name="T74" fmla="*/ 4 w 75"/>
              <a:gd name="T75" fmla="*/ 15 h 53"/>
              <a:gd name="T76" fmla="*/ 45 w 75"/>
              <a:gd name="T77" fmla="*/ 33 h 53"/>
              <a:gd name="T78" fmla="*/ 48 w 75"/>
              <a:gd name="T79" fmla="*/ 28 h 53"/>
              <a:gd name="T80" fmla="*/ 15 w 75"/>
              <a:gd name="T81" fmla="*/ 46 h 53"/>
              <a:gd name="T82" fmla="*/ 18 w 75"/>
              <a:gd name="T83" fmla="*/ 49 h 53"/>
              <a:gd name="T84" fmla="*/ 13 w 75"/>
              <a:gd name="T85" fmla="*/ 49 h 53"/>
              <a:gd name="T86" fmla="*/ 15 w 75"/>
              <a:gd name="T87" fmla="*/ 51 h 53"/>
              <a:gd name="T88" fmla="*/ 43 w 75"/>
              <a:gd name="T89" fmla="*/ 53 h 53"/>
              <a:gd name="T90" fmla="*/ 43 w 75"/>
              <a:gd name="T91" fmla="*/ 51 h 53"/>
              <a:gd name="T92" fmla="*/ 44 w 75"/>
              <a:gd name="T93" fmla="*/ 49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5" h="53">
                <a:moveTo>
                  <a:pt x="73" y="0"/>
                </a:moveTo>
                <a:cubicBezTo>
                  <a:pt x="62" y="0"/>
                  <a:pt x="62" y="0"/>
                  <a:pt x="62" y="0"/>
                </a:cubicBezTo>
                <a:cubicBezTo>
                  <a:pt x="59" y="0"/>
                  <a:pt x="57" y="2"/>
                  <a:pt x="56" y="5"/>
                </a:cubicBezTo>
                <a:cubicBezTo>
                  <a:pt x="54" y="11"/>
                  <a:pt x="54" y="11"/>
                  <a:pt x="5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3" y="11"/>
                  <a:pt x="2" y="11"/>
                  <a:pt x="1" y="12"/>
                </a:cubicBezTo>
                <a:cubicBezTo>
                  <a:pt x="0" y="13"/>
                  <a:pt x="0" y="15"/>
                  <a:pt x="1" y="16"/>
                </a:cubicBezTo>
                <a:cubicBezTo>
                  <a:pt x="7" y="32"/>
                  <a:pt x="7" y="32"/>
                  <a:pt x="7" y="32"/>
                </a:cubicBezTo>
                <a:cubicBezTo>
                  <a:pt x="8" y="33"/>
                  <a:pt x="8" y="34"/>
                  <a:pt x="9" y="34"/>
                </a:cubicBezTo>
                <a:cubicBezTo>
                  <a:pt x="9" y="34"/>
                  <a:pt x="8" y="35"/>
                  <a:pt x="8" y="35"/>
                </a:cubicBezTo>
                <a:cubicBezTo>
                  <a:pt x="8" y="39"/>
                  <a:pt x="8" y="39"/>
                  <a:pt x="8" y="39"/>
                </a:cubicBezTo>
                <a:cubicBezTo>
                  <a:pt x="8" y="42"/>
                  <a:pt x="11" y="44"/>
                  <a:pt x="14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9" y="44"/>
                  <a:pt x="50" y="44"/>
                  <a:pt x="50" y="43"/>
                </a:cubicBezTo>
                <a:cubicBezTo>
                  <a:pt x="50" y="42"/>
                  <a:pt x="49" y="41"/>
                  <a:pt x="48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2" y="41"/>
                  <a:pt x="12" y="40"/>
                  <a:pt x="12" y="39"/>
                </a:cubicBezTo>
                <a:cubicBezTo>
                  <a:pt x="12" y="36"/>
                  <a:pt x="12" y="36"/>
                  <a:pt x="12" y="36"/>
                </a:cubicBezTo>
                <a:cubicBezTo>
                  <a:pt x="12" y="36"/>
                  <a:pt x="13" y="36"/>
                  <a:pt x="14" y="36"/>
                </a:cubicBezTo>
                <a:cubicBezTo>
                  <a:pt x="45" y="36"/>
                  <a:pt x="45" y="36"/>
                  <a:pt x="45" y="36"/>
                </a:cubicBezTo>
                <a:cubicBezTo>
                  <a:pt x="47" y="36"/>
                  <a:pt x="50" y="34"/>
                  <a:pt x="51" y="32"/>
                </a:cubicBezTo>
                <a:cubicBezTo>
                  <a:pt x="56" y="13"/>
                  <a:pt x="56" y="13"/>
                  <a:pt x="56" y="13"/>
                </a:cubicBezTo>
                <a:cubicBezTo>
                  <a:pt x="56" y="13"/>
                  <a:pt x="57" y="13"/>
                  <a:pt x="57" y="12"/>
                </a:cubicBezTo>
                <a:cubicBezTo>
                  <a:pt x="59" y="6"/>
                  <a:pt x="59" y="6"/>
                  <a:pt x="59" y="6"/>
                </a:cubicBezTo>
                <a:cubicBezTo>
                  <a:pt x="59" y="4"/>
                  <a:pt x="61" y="3"/>
                  <a:pt x="62" y="3"/>
                </a:cubicBezTo>
                <a:cubicBezTo>
                  <a:pt x="73" y="3"/>
                  <a:pt x="73" y="3"/>
                  <a:pt x="73" y="3"/>
                </a:cubicBezTo>
                <a:cubicBezTo>
                  <a:pt x="74" y="3"/>
                  <a:pt x="75" y="3"/>
                  <a:pt x="75" y="2"/>
                </a:cubicBezTo>
                <a:cubicBezTo>
                  <a:pt x="75" y="1"/>
                  <a:pt x="74" y="0"/>
                  <a:pt x="73" y="0"/>
                </a:cubicBezTo>
                <a:close/>
                <a:moveTo>
                  <a:pt x="51" y="19"/>
                </a:moveTo>
                <a:cubicBezTo>
                  <a:pt x="48" y="19"/>
                  <a:pt x="48" y="19"/>
                  <a:pt x="48" y="19"/>
                </a:cubicBezTo>
                <a:cubicBezTo>
                  <a:pt x="49" y="14"/>
                  <a:pt x="49" y="14"/>
                  <a:pt x="49" y="14"/>
                </a:cubicBezTo>
                <a:cubicBezTo>
                  <a:pt x="53" y="14"/>
                  <a:pt x="53" y="14"/>
                  <a:pt x="53" y="14"/>
                </a:cubicBezTo>
                <a:lnTo>
                  <a:pt x="51" y="19"/>
                </a:lnTo>
                <a:close/>
                <a:moveTo>
                  <a:pt x="49" y="26"/>
                </a:moveTo>
                <a:cubicBezTo>
                  <a:pt x="46" y="26"/>
                  <a:pt x="46" y="26"/>
                  <a:pt x="46" y="26"/>
                </a:cubicBezTo>
                <a:cubicBezTo>
                  <a:pt x="47" y="21"/>
                  <a:pt x="47" y="21"/>
                  <a:pt x="47" y="21"/>
                </a:cubicBezTo>
                <a:cubicBezTo>
                  <a:pt x="51" y="21"/>
                  <a:pt x="51" y="21"/>
                  <a:pt x="51" y="21"/>
                </a:cubicBezTo>
                <a:lnTo>
                  <a:pt x="49" y="26"/>
                </a:lnTo>
                <a:close/>
                <a:moveTo>
                  <a:pt x="10" y="31"/>
                </a:moveTo>
                <a:cubicBezTo>
                  <a:pt x="9" y="28"/>
                  <a:pt x="9" y="28"/>
                  <a:pt x="9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3" y="33"/>
                  <a:pt x="13" y="33"/>
                  <a:pt x="13" y="33"/>
                </a:cubicBezTo>
                <a:cubicBezTo>
                  <a:pt x="12" y="33"/>
                  <a:pt x="11" y="32"/>
                  <a:pt x="10" y="31"/>
                </a:cubicBezTo>
                <a:close/>
                <a:moveTo>
                  <a:pt x="37" y="19"/>
                </a:moveTo>
                <a:cubicBezTo>
                  <a:pt x="30" y="19"/>
                  <a:pt x="30" y="19"/>
                  <a:pt x="30" y="19"/>
                </a:cubicBezTo>
                <a:cubicBezTo>
                  <a:pt x="30" y="14"/>
                  <a:pt x="30" y="14"/>
                  <a:pt x="30" y="14"/>
                </a:cubicBezTo>
                <a:cubicBezTo>
                  <a:pt x="37" y="14"/>
                  <a:pt x="37" y="14"/>
                  <a:pt x="37" y="14"/>
                </a:cubicBezTo>
                <a:lnTo>
                  <a:pt x="37" y="19"/>
                </a:lnTo>
                <a:close/>
                <a:moveTo>
                  <a:pt x="39" y="14"/>
                </a:moveTo>
                <a:cubicBezTo>
                  <a:pt x="47" y="14"/>
                  <a:pt x="47" y="14"/>
                  <a:pt x="47" y="14"/>
                </a:cubicBezTo>
                <a:cubicBezTo>
                  <a:pt x="46" y="19"/>
                  <a:pt x="46" y="19"/>
                  <a:pt x="46" y="19"/>
                </a:cubicBezTo>
                <a:cubicBezTo>
                  <a:pt x="39" y="19"/>
                  <a:pt x="39" y="19"/>
                  <a:pt x="39" y="19"/>
                </a:cubicBezTo>
                <a:lnTo>
                  <a:pt x="39" y="14"/>
                </a:lnTo>
                <a:close/>
                <a:moveTo>
                  <a:pt x="30" y="21"/>
                </a:moveTo>
                <a:cubicBezTo>
                  <a:pt x="37" y="21"/>
                  <a:pt x="37" y="21"/>
                  <a:pt x="37" y="21"/>
                </a:cubicBezTo>
                <a:cubicBezTo>
                  <a:pt x="36" y="26"/>
                  <a:pt x="36" y="26"/>
                  <a:pt x="36" y="26"/>
                </a:cubicBezTo>
                <a:cubicBezTo>
                  <a:pt x="30" y="26"/>
                  <a:pt x="30" y="26"/>
                  <a:pt x="30" y="26"/>
                </a:cubicBezTo>
                <a:lnTo>
                  <a:pt x="30" y="21"/>
                </a:lnTo>
                <a:close/>
                <a:moveTo>
                  <a:pt x="28" y="26"/>
                </a:moveTo>
                <a:cubicBezTo>
                  <a:pt x="22" y="26"/>
                  <a:pt x="22" y="26"/>
                  <a:pt x="22" y="26"/>
                </a:cubicBezTo>
                <a:cubicBezTo>
                  <a:pt x="22" y="21"/>
                  <a:pt x="22" y="21"/>
                  <a:pt x="22" y="21"/>
                </a:cubicBezTo>
                <a:cubicBezTo>
                  <a:pt x="28" y="21"/>
                  <a:pt x="28" y="21"/>
                  <a:pt x="28" y="21"/>
                </a:cubicBezTo>
                <a:lnTo>
                  <a:pt x="28" y="26"/>
                </a:lnTo>
                <a:close/>
                <a:moveTo>
                  <a:pt x="28" y="19"/>
                </a:moveTo>
                <a:cubicBezTo>
                  <a:pt x="21" y="19"/>
                  <a:pt x="21" y="19"/>
                  <a:pt x="21" y="19"/>
                </a:cubicBezTo>
                <a:cubicBezTo>
                  <a:pt x="21" y="14"/>
                  <a:pt x="21" y="14"/>
                  <a:pt x="21" y="14"/>
                </a:cubicBezTo>
                <a:cubicBezTo>
                  <a:pt x="28" y="14"/>
                  <a:pt x="28" y="14"/>
                  <a:pt x="28" y="14"/>
                </a:cubicBezTo>
                <a:lnTo>
                  <a:pt x="28" y="19"/>
                </a:lnTo>
                <a:close/>
                <a:moveTo>
                  <a:pt x="19" y="19"/>
                </a:moveTo>
                <a:cubicBezTo>
                  <a:pt x="13" y="19"/>
                  <a:pt x="13" y="19"/>
                  <a:pt x="13" y="19"/>
                </a:cubicBezTo>
                <a:cubicBezTo>
                  <a:pt x="12" y="14"/>
                  <a:pt x="12" y="14"/>
                  <a:pt x="12" y="14"/>
                </a:cubicBezTo>
                <a:cubicBezTo>
                  <a:pt x="19" y="14"/>
                  <a:pt x="19" y="14"/>
                  <a:pt x="19" y="14"/>
                </a:cubicBezTo>
                <a:lnTo>
                  <a:pt x="19" y="19"/>
                </a:lnTo>
                <a:close/>
                <a:moveTo>
                  <a:pt x="20" y="21"/>
                </a:moveTo>
                <a:cubicBezTo>
                  <a:pt x="20" y="26"/>
                  <a:pt x="20" y="26"/>
                  <a:pt x="20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13" y="21"/>
                  <a:pt x="13" y="21"/>
                  <a:pt x="13" y="21"/>
                </a:cubicBezTo>
                <a:lnTo>
                  <a:pt x="20" y="21"/>
                </a:lnTo>
                <a:close/>
                <a:moveTo>
                  <a:pt x="12" y="26"/>
                </a:moveTo>
                <a:cubicBezTo>
                  <a:pt x="8" y="26"/>
                  <a:pt x="8" y="26"/>
                  <a:pt x="8" y="26"/>
                </a:cubicBezTo>
                <a:cubicBezTo>
                  <a:pt x="6" y="21"/>
                  <a:pt x="6" y="21"/>
                  <a:pt x="6" y="21"/>
                </a:cubicBezTo>
                <a:cubicBezTo>
                  <a:pt x="11" y="21"/>
                  <a:pt x="11" y="21"/>
                  <a:pt x="11" y="21"/>
                </a:cubicBezTo>
                <a:lnTo>
                  <a:pt x="12" y="26"/>
                </a:lnTo>
                <a:close/>
                <a:moveTo>
                  <a:pt x="14" y="28"/>
                </a:moveTo>
                <a:cubicBezTo>
                  <a:pt x="20" y="28"/>
                  <a:pt x="20" y="28"/>
                  <a:pt x="20" y="28"/>
                </a:cubicBezTo>
                <a:cubicBezTo>
                  <a:pt x="21" y="33"/>
                  <a:pt x="21" y="33"/>
                  <a:pt x="21" y="33"/>
                </a:cubicBezTo>
                <a:cubicBezTo>
                  <a:pt x="15" y="33"/>
                  <a:pt x="15" y="33"/>
                  <a:pt x="15" y="33"/>
                </a:cubicBezTo>
                <a:lnTo>
                  <a:pt x="14" y="28"/>
                </a:lnTo>
                <a:close/>
                <a:moveTo>
                  <a:pt x="22" y="28"/>
                </a:moveTo>
                <a:cubicBezTo>
                  <a:pt x="28" y="28"/>
                  <a:pt x="28" y="28"/>
                  <a:pt x="28" y="28"/>
                </a:cubicBezTo>
                <a:cubicBezTo>
                  <a:pt x="28" y="33"/>
                  <a:pt x="28" y="33"/>
                  <a:pt x="28" y="33"/>
                </a:cubicBezTo>
                <a:cubicBezTo>
                  <a:pt x="23" y="33"/>
                  <a:pt x="23" y="33"/>
                  <a:pt x="23" y="33"/>
                </a:cubicBezTo>
                <a:lnTo>
                  <a:pt x="22" y="28"/>
                </a:lnTo>
                <a:close/>
                <a:moveTo>
                  <a:pt x="30" y="28"/>
                </a:moveTo>
                <a:cubicBezTo>
                  <a:pt x="36" y="28"/>
                  <a:pt x="36" y="28"/>
                  <a:pt x="36" y="28"/>
                </a:cubicBezTo>
                <a:cubicBezTo>
                  <a:pt x="35" y="33"/>
                  <a:pt x="35" y="33"/>
                  <a:pt x="35" y="33"/>
                </a:cubicBezTo>
                <a:cubicBezTo>
                  <a:pt x="30" y="33"/>
                  <a:pt x="30" y="33"/>
                  <a:pt x="30" y="33"/>
                </a:cubicBezTo>
                <a:lnTo>
                  <a:pt x="30" y="28"/>
                </a:lnTo>
                <a:close/>
                <a:moveTo>
                  <a:pt x="38" y="28"/>
                </a:moveTo>
                <a:cubicBezTo>
                  <a:pt x="43" y="28"/>
                  <a:pt x="43" y="28"/>
                  <a:pt x="43" y="28"/>
                </a:cubicBezTo>
                <a:cubicBezTo>
                  <a:pt x="42" y="33"/>
                  <a:pt x="42" y="33"/>
                  <a:pt x="42" y="33"/>
                </a:cubicBezTo>
                <a:cubicBezTo>
                  <a:pt x="37" y="33"/>
                  <a:pt x="37" y="33"/>
                  <a:pt x="37" y="33"/>
                </a:cubicBezTo>
                <a:lnTo>
                  <a:pt x="38" y="28"/>
                </a:lnTo>
                <a:close/>
                <a:moveTo>
                  <a:pt x="38" y="26"/>
                </a:moveTo>
                <a:cubicBezTo>
                  <a:pt x="39" y="21"/>
                  <a:pt x="39" y="21"/>
                  <a:pt x="39" y="21"/>
                </a:cubicBezTo>
                <a:cubicBezTo>
                  <a:pt x="45" y="21"/>
                  <a:pt x="45" y="21"/>
                  <a:pt x="45" y="21"/>
                </a:cubicBezTo>
                <a:cubicBezTo>
                  <a:pt x="44" y="26"/>
                  <a:pt x="44" y="26"/>
                  <a:pt x="44" y="26"/>
                </a:cubicBezTo>
                <a:lnTo>
                  <a:pt x="38" y="26"/>
                </a:lnTo>
                <a:close/>
                <a:moveTo>
                  <a:pt x="4" y="14"/>
                </a:moveTo>
                <a:cubicBezTo>
                  <a:pt x="4" y="14"/>
                  <a:pt x="4" y="14"/>
                  <a:pt x="4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1" y="19"/>
                  <a:pt x="11" y="19"/>
                  <a:pt x="11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lose/>
                <a:moveTo>
                  <a:pt x="45" y="33"/>
                </a:moveTo>
                <a:cubicBezTo>
                  <a:pt x="44" y="33"/>
                  <a:pt x="44" y="33"/>
                  <a:pt x="44" y="33"/>
                </a:cubicBezTo>
                <a:cubicBezTo>
                  <a:pt x="46" y="28"/>
                  <a:pt x="46" y="28"/>
                  <a:pt x="46" y="28"/>
                </a:cubicBezTo>
                <a:cubicBezTo>
                  <a:pt x="48" y="28"/>
                  <a:pt x="48" y="28"/>
                  <a:pt x="48" y="28"/>
                </a:cubicBezTo>
                <a:cubicBezTo>
                  <a:pt x="48" y="31"/>
                  <a:pt x="48" y="31"/>
                  <a:pt x="48" y="31"/>
                </a:cubicBezTo>
                <a:cubicBezTo>
                  <a:pt x="47" y="32"/>
                  <a:pt x="46" y="33"/>
                  <a:pt x="45" y="33"/>
                </a:cubicBezTo>
                <a:close/>
                <a:moveTo>
                  <a:pt x="15" y="46"/>
                </a:moveTo>
                <a:cubicBezTo>
                  <a:pt x="13" y="46"/>
                  <a:pt x="11" y="47"/>
                  <a:pt x="11" y="49"/>
                </a:cubicBezTo>
                <a:cubicBezTo>
                  <a:pt x="11" y="51"/>
                  <a:pt x="13" y="53"/>
                  <a:pt x="15" y="53"/>
                </a:cubicBezTo>
                <a:cubicBezTo>
                  <a:pt x="17" y="53"/>
                  <a:pt x="18" y="51"/>
                  <a:pt x="18" y="49"/>
                </a:cubicBezTo>
                <a:cubicBezTo>
                  <a:pt x="18" y="47"/>
                  <a:pt x="17" y="46"/>
                  <a:pt x="15" y="46"/>
                </a:cubicBezTo>
                <a:close/>
                <a:moveTo>
                  <a:pt x="15" y="51"/>
                </a:moveTo>
                <a:cubicBezTo>
                  <a:pt x="14" y="51"/>
                  <a:pt x="13" y="50"/>
                  <a:pt x="13" y="49"/>
                </a:cubicBezTo>
                <a:cubicBezTo>
                  <a:pt x="13" y="48"/>
                  <a:pt x="14" y="48"/>
                  <a:pt x="15" y="48"/>
                </a:cubicBezTo>
                <a:cubicBezTo>
                  <a:pt x="16" y="48"/>
                  <a:pt x="16" y="48"/>
                  <a:pt x="16" y="49"/>
                </a:cubicBezTo>
                <a:cubicBezTo>
                  <a:pt x="16" y="50"/>
                  <a:pt x="16" y="51"/>
                  <a:pt x="15" y="51"/>
                </a:cubicBezTo>
                <a:close/>
                <a:moveTo>
                  <a:pt x="43" y="46"/>
                </a:moveTo>
                <a:cubicBezTo>
                  <a:pt x="41" y="46"/>
                  <a:pt x="39" y="47"/>
                  <a:pt x="39" y="49"/>
                </a:cubicBezTo>
                <a:cubicBezTo>
                  <a:pt x="39" y="51"/>
                  <a:pt x="41" y="53"/>
                  <a:pt x="43" y="53"/>
                </a:cubicBezTo>
                <a:cubicBezTo>
                  <a:pt x="45" y="53"/>
                  <a:pt x="46" y="51"/>
                  <a:pt x="46" y="49"/>
                </a:cubicBezTo>
                <a:cubicBezTo>
                  <a:pt x="46" y="47"/>
                  <a:pt x="45" y="46"/>
                  <a:pt x="43" y="46"/>
                </a:cubicBezTo>
                <a:close/>
                <a:moveTo>
                  <a:pt x="43" y="51"/>
                </a:moveTo>
                <a:cubicBezTo>
                  <a:pt x="42" y="51"/>
                  <a:pt x="41" y="50"/>
                  <a:pt x="41" y="49"/>
                </a:cubicBezTo>
                <a:cubicBezTo>
                  <a:pt x="41" y="48"/>
                  <a:pt x="42" y="48"/>
                  <a:pt x="43" y="48"/>
                </a:cubicBezTo>
                <a:cubicBezTo>
                  <a:pt x="44" y="48"/>
                  <a:pt x="44" y="48"/>
                  <a:pt x="44" y="49"/>
                </a:cubicBezTo>
                <a:cubicBezTo>
                  <a:pt x="44" y="50"/>
                  <a:pt x="44" y="51"/>
                  <a:pt x="43" y="5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24">
            <a:extLst>
              <a:ext uri="{FF2B5EF4-FFF2-40B4-BE49-F238E27FC236}">
                <a16:creationId xmlns:a16="http://schemas.microsoft.com/office/drawing/2014/main" id="{05D15B91-8344-86EA-573C-B78B1650A3AB}"/>
              </a:ext>
            </a:extLst>
          </p:cNvPr>
          <p:cNvSpPr>
            <a:spLocks noEditPoints="1"/>
          </p:cNvSpPr>
          <p:nvPr/>
        </p:nvSpPr>
        <p:spPr bwMode="auto">
          <a:xfrm>
            <a:off x="5339784" y="3980300"/>
            <a:ext cx="303501" cy="294728"/>
          </a:xfrm>
          <a:custGeom>
            <a:avLst/>
            <a:gdLst>
              <a:gd name="T0" fmla="*/ 1 w 73"/>
              <a:gd name="T1" fmla="*/ 19 h 68"/>
              <a:gd name="T2" fmla="*/ 37 w 73"/>
              <a:gd name="T3" fmla="*/ 1 h 68"/>
              <a:gd name="T4" fmla="*/ 72 w 73"/>
              <a:gd name="T5" fmla="*/ 21 h 68"/>
              <a:gd name="T6" fmla="*/ 36 w 73"/>
              <a:gd name="T7" fmla="*/ 4 h 68"/>
              <a:gd name="T8" fmla="*/ 1 w 73"/>
              <a:gd name="T9" fmla="*/ 22 h 68"/>
              <a:gd name="T10" fmla="*/ 37 w 73"/>
              <a:gd name="T11" fmla="*/ 6 h 68"/>
              <a:gd name="T12" fmla="*/ 66 w 73"/>
              <a:gd name="T13" fmla="*/ 22 h 68"/>
              <a:gd name="T14" fmla="*/ 8 w 73"/>
              <a:gd name="T15" fmla="*/ 22 h 68"/>
              <a:gd name="T16" fmla="*/ 7 w 73"/>
              <a:gd name="T17" fmla="*/ 21 h 68"/>
              <a:gd name="T18" fmla="*/ 37 w 73"/>
              <a:gd name="T19" fmla="*/ 6 h 68"/>
              <a:gd name="T20" fmla="*/ 36 w 73"/>
              <a:gd name="T21" fmla="*/ 8 h 68"/>
              <a:gd name="T22" fmla="*/ 60 w 73"/>
              <a:gd name="T23" fmla="*/ 20 h 68"/>
              <a:gd name="T24" fmla="*/ 73 w 73"/>
              <a:gd name="T25" fmla="*/ 67 h 68"/>
              <a:gd name="T26" fmla="*/ 1 w 73"/>
              <a:gd name="T27" fmla="*/ 68 h 68"/>
              <a:gd name="T28" fmla="*/ 0 w 73"/>
              <a:gd name="T29" fmla="*/ 61 h 68"/>
              <a:gd name="T30" fmla="*/ 4 w 73"/>
              <a:gd name="T31" fmla="*/ 59 h 68"/>
              <a:gd name="T32" fmla="*/ 6 w 73"/>
              <a:gd name="T33" fmla="*/ 56 h 68"/>
              <a:gd name="T34" fmla="*/ 12 w 73"/>
              <a:gd name="T35" fmla="*/ 26 h 68"/>
              <a:gd name="T36" fmla="*/ 7 w 73"/>
              <a:gd name="T37" fmla="*/ 25 h 68"/>
              <a:gd name="T38" fmla="*/ 13 w 73"/>
              <a:gd name="T39" fmla="*/ 24 h 68"/>
              <a:gd name="T40" fmla="*/ 27 w 73"/>
              <a:gd name="T41" fmla="*/ 24 h 68"/>
              <a:gd name="T42" fmla="*/ 41 w 73"/>
              <a:gd name="T43" fmla="*/ 24 h 68"/>
              <a:gd name="T44" fmla="*/ 56 w 73"/>
              <a:gd name="T45" fmla="*/ 24 h 68"/>
              <a:gd name="T46" fmla="*/ 65 w 73"/>
              <a:gd name="T47" fmla="*/ 24 h 68"/>
              <a:gd name="T48" fmla="*/ 65 w 73"/>
              <a:gd name="T49" fmla="*/ 26 h 68"/>
              <a:gd name="T50" fmla="*/ 62 w 73"/>
              <a:gd name="T51" fmla="*/ 56 h 68"/>
              <a:gd name="T52" fmla="*/ 68 w 73"/>
              <a:gd name="T53" fmla="*/ 58 h 68"/>
              <a:gd name="T54" fmla="*/ 71 w 73"/>
              <a:gd name="T55" fmla="*/ 59 h 68"/>
              <a:gd name="T56" fmla="*/ 48 w 73"/>
              <a:gd name="T57" fmla="*/ 56 h 68"/>
              <a:gd name="T58" fmla="*/ 55 w 73"/>
              <a:gd name="T59" fmla="*/ 26 h 68"/>
              <a:gd name="T60" fmla="*/ 48 w 73"/>
              <a:gd name="T61" fmla="*/ 56 h 68"/>
              <a:gd name="T62" fmla="*/ 40 w 73"/>
              <a:gd name="T63" fmla="*/ 56 h 68"/>
              <a:gd name="T64" fmla="*/ 33 w 73"/>
              <a:gd name="T65" fmla="*/ 26 h 68"/>
              <a:gd name="T66" fmla="*/ 19 w 73"/>
              <a:gd name="T67" fmla="*/ 56 h 68"/>
              <a:gd name="T68" fmla="*/ 26 w 73"/>
              <a:gd name="T69" fmla="*/ 26 h 68"/>
              <a:gd name="T70" fmla="*/ 19 w 73"/>
              <a:gd name="T71" fmla="*/ 56 h 68"/>
              <a:gd name="T72" fmla="*/ 65 w 73"/>
              <a:gd name="T73" fmla="*/ 59 h 68"/>
              <a:gd name="T74" fmla="*/ 7 w 73"/>
              <a:gd name="T75" fmla="*/ 59 h 68"/>
              <a:gd name="T76" fmla="*/ 67 w 73"/>
              <a:gd name="T77" fmla="*/ 62 h 68"/>
              <a:gd name="T78" fmla="*/ 3 w 73"/>
              <a:gd name="T79" fmla="*/ 62 h 68"/>
              <a:gd name="T80" fmla="*/ 70 w 73"/>
              <a:gd name="T81" fmla="*/ 65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" h="68">
                <a:moveTo>
                  <a:pt x="0" y="21"/>
                </a:moveTo>
                <a:cubicBezTo>
                  <a:pt x="0" y="20"/>
                  <a:pt x="0" y="19"/>
                  <a:pt x="1" y="19"/>
                </a:cubicBezTo>
                <a:cubicBezTo>
                  <a:pt x="36" y="1"/>
                  <a:pt x="36" y="1"/>
                  <a:pt x="36" y="1"/>
                </a:cubicBezTo>
                <a:cubicBezTo>
                  <a:pt x="36" y="0"/>
                  <a:pt x="36" y="0"/>
                  <a:pt x="37" y="1"/>
                </a:cubicBezTo>
                <a:cubicBezTo>
                  <a:pt x="72" y="19"/>
                  <a:pt x="72" y="19"/>
                  <a:pt x="72" y="19"/>
                </a:cubicBezTo>
                <a:cubicBezTo>
                  <a:pt x="73" y="19"/>
                  <a:pt x="73" y="20"/>
                  <a:pt x="72" y="21"/>
                </a:cubicBezTo>
                <a:cubicBezTo>
                  <a:pt x="72" y="22"/>
                  <a:pt x="71" y="22"/>
                  <a:pt x="70" y="21"/>
                </a:cubicBezTo>
                <a:cubicBezTo>
                  <a:pt x="36" y="4"/>
                  <a:pt x="36" y="4"/>
                  <a:pt x="36" y="4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2"/>
                  <a:pt x="2" y="22"/>
                  <a:pt x="1" y="22"/>
                </a:cubicBezTo>
                <a:cubicBezTo>
                  <a:pt x="1" y="22"/>
                  <a:pt x="0" y="21"/>
                  <a:pt x="0" y="21"/>
                </a:cubicBezTo>
                <a:close/>
                <a:moveTo>
                  <a:pt x="37" y="6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1"/>
                  <a:pt x="66" y="21"/>
                  <a:pt x="66" y="22"/>
                </a:cubicBezTo>
                <a:cubicBezTo>
                  <a:pt x="65" y="22"/>
                  <a:pt x="65" y="22"/>
                  <a:pt x="65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1"/>
                  <a:pt x="7" y="21"/>
                  <a:pt x="7" y="21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7" y="6"/>
                </a:cubicBezTo>
                <a:close/>
                <a:moveTo>
                  <a:pt x="60" y="20"/>
                </a:moveTo>
                <a:cubicBezTo>
                  <a:pt x="36" y="8"/>
                  <a:pt x="36" y="8"/>
                  <a:pt x="36" y="8"/>
                </a:cubicBezTo>
                <a:cubicBezTo>
                  <a:pt x="12" y="20"/>
                  <a:pt x="12" y="20"/>
                  <a:pt x="12" y="20"/>
                </a:cubicBezTo>
                <a:lnTo>
                  <a:pt x="60" y="20"/>
                </a:lnTo>
                <a:close/>
                <a:moveTo>
                  <a:pt x="73" y="61"/>
                </a:move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2" y="68"/>
                  <a:pt x="71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0" y="67"/>
                  <a:pt x="0" y="67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0"/>
                  <a:pt x="1" y="59"/>
                  <a:pt x="1" y="59"/>
                </a:cubicBezTo>
                <a:cubicBezTo>
                  <a:pt x="4" y="59"/>
                  <a:pt x="4" y="59"/>
                  <a:pt x="4" y="59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57"/>
                  <a:pt x="5" y="56"/>
                  <a:pt x="6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2" y="26"/>
                  <a:pt x="12" y="26"/>
                  <a:pt x="12" y="26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6"/>
                  <a:pt x="7" y="26"/>
                  <a:pt x="7" y="25"/>
                </a:cubicBezTo>
                <a:cubicBezTo>
                  <a:pt x="7" y="25"/>
                  <a:pt x="7" y="24"/>
                  <a:pt x="8" y="24"/>
                </a:cubicBezTo>
                <a:cubicBezTo>
                  <a:pt x="13" y="24"/>
                  <a:pt x="13" y="24"/>
                  <a:pt x="13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27" y="24"/>
                  <a:pt x="27" y="24"/>
                  <a:pt x="27" y="24"/>
                </a:cubicBezTo>
                <a:cubicBezTo>
                  <a:pt x="32" y="24"/>
                  <a:pt x="32" y="24"/>
                  <a:pt x="32" y="24"/>
                </a:cubicBezTo>
                <a:cubicBezTo>
                  <a:pt x="41" y="24"/>
                  <a:pt x="41" y="24"/>
                  <a:pt x="41" y="24"/>
                </a:cubicBezTo>
                <a:cubicBezTo>
                  <a:pt x="47" y="24"/>
                  <a:pt x="47" y="24"/>
                  <a:pt x="47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61" y="24"/>
                  <a:pt x="61" y="24"/>
                  <a:pt x="61" y="24"/>
                </a:cubicBezTo>
                <a:cubicBezTo>
                  <a:pt x="65" y="24"/>
                  <a:pt x="65" y="24"/>
                  <a:pt x="65" y="24"/>
                </a:cubicBezTo>
                <a:cubicBezTo>
                  <a:pt x="65" y="24"/>
                  <a:pt x="66" y="25"/>
                  <a:pt x="66" y="25"/>
                </a:cubicBezTo>
                <a:cubicBezTo>
                  <a:pt x="66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56"/>
                  <a:pt x="62" y="56"/>
                  <a:pt x="62" y="56"/>
                </a:cubicBezTo>
                <a:cubicBezTo>
                  <a:pt x="67" y="56"/>
                  <a:pt x="67" y="56"/>
                  <a:pt x="67" y="56"/>
                </a:cubicBezTo>
                <a:cubicBezTo>
                  <a:pt x="68" y="56"/>
                  <a:pt x="68" y="57"/>
                  <a:pt x="68" y="58"/>
                </a:cubicBezTo>
                <a:cubicBezTo>
                  <a:pt x="68" y="59"/>
                  <a:pt x="68" y="59"/>
                  <a:pt x="68" y="59"/>
                </a:cubicBezTo>
                <a:cubicBezTo>
                  <a:pt x="71" y="59"/>
                  <a:pt x="71" y="59"/>
                  <a:pt x="71" y="59"/>
                </a:cubicBezTo>
                <a:cubicBezTo>
                  <a:pt x="72" y="59"/>
                  <a:pt x="73" y="60"/>
                  <a:pt x="73" y="61"/>
                </a:cubicBezTo>
                <a:close/>
                <a:moveTo>
                  <a:pt x="48" y="56"/>
                </a:moveTo>
                <a:cubicBezTo>
                  <a:pt x="55" y="56"/>
                  <a:pt x="55" y="56"/>
                  <a:pt x="55" y="56"/>
                </a:cubicBezTo>
                <a:cubicBezTo>
                  <a:pt x="55" y="26"/>
                  <a:pt x="55" y="26"/>
                  <a:pt x="55" y="26"/>
                </a:cubicBezTo>
                <a:cubicBezTo>
                  <a:pt x="48" y="26"/>
                  <a:pt x="48" y="26"/>
                  <a:pt x="48" y="26"/>
                </a:cubicBezTo>
                <a:lnTo>
                  <a:pt x="48" y="56"/>
                </a:lnTo>
                <a:close/>
                <a:moveTo>
                  <a:pt x="33" y="56"/>
                </a:moveTo>
                <a:cubicBezTo>
                  <a:pt x="40" y="56"/>
                  <a:pt x="40" y="56"/>
                  <a:pt x="40" y="56"/>
                </a:cubicBezTo>
                <a:cubicBezTo>
                  <a:pt x="40" y="26"/>
                  <a:pt x="40" y="26"/>
                  <a:pt x="40" y="26"/>
                </a:cubicBezTo>
                <a:cubicBezTo>
                  <a:pt x="33" y="26"/>
                  <a:pt x="33" y="26"/>
                  <a:pt x="33" y="26"/>
                </a:cubicBezTo>
                <a:lnTo>
                  <a:pt x="33" y="56"/>
                </a:lnTo>
                <a:close/>
                <a:moveTo>
                  <a:pt x="19" y="56"/>
                </a:moveTo>
                <a:cubicBezTo>
                  <a:pt x="26" y="56"/>
                  <a:pt x="26" y="56"/>
                  <a:pt x="26" y="56"/>
                </a:cubicBezTo>
                <a:cubicBezTo>
                  <a:pt x="26" y="26"/>
                  <a:pt x="26" y="26"/>
                  <a:pt x="26" y="26"/>
                </a:cubicBezTo>
                <a:cubicBezTo>
                  <a:pt x="19" y="26"/>
                  <a:pt x="19" y="26"/>
                  <a:pt x="19" y="26"/>
                </a:cubicBezTo>
                <a:lnTo>
                  <a:pt x="19" y="56"/>
                </a:lnTo>
                <a:close/>
                <a:moveTo>
                  <a:pt x="7" y="59"/>
                </a:moveTo>
                <a:cubicBezTo>
                  <a:pt x="65" y="59"/>
                  <a:pt x="65" y="59"/>
                  <a:pt x="65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7" y="59"/>
                  <a:pt x="7" y="59"/>
                  <a:pt x="7" y="59"/>
                </a:cubicBezTo>
                <a:close/>
                <a:moveTo>
                  <a:pt x="70" y="62"/>
                </a:moveTo>
                <a:cubicBezTo>
                  <a:pt x="67" y="62"/>
                  <a:pt x="67" y="62"/>
                  <a:pt x="67" y="62"/>
                </a:cubicBezTo>
                <a:cubicBezTo>
                  <a:pt x="6" y="62"/>
                  <a:pt x="6" y="62"/>
                  <a:pt x="6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5"/>
                  <a:pt x="3" y="65"/>
                  <a:pt x="3" y="65"/>
                </a:cubicBezTo>
                <a:cubicBezTo>
                  <a:pt x="70" y="65"/>
                  <a:pt x="70" y="65"/>
                  <a:pt x="70" y="65"/>
                </a:cubicBezTo>
                <a:lnTo>
                  <a:pt x="70" y="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2313</TotalTime>
  <Words>3265</Words>
  <Application>Microsoft Office PowerPoint</Application>
  <PresentationFormat>Widescreen</PresentationFormat>
  <Paragraphs>247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FontAwesome</vt:lpstr>
      <vt:lpstr>Gill Sans</vt:lpstr>
      <vt:lpstr>Lato</vt:lpstr>
      <vt:lpstr>Lato Black</vt:lpstr>
      <vt:lpstr>Segoe UI</vt:lpstr>
      <vt:lpstr>Source Sans Pro</vt:lpstr>
      <vt:lpstr>Source Sans Pro Light</vt:lpstr>
      <vt:lpstr>Symbol</vt:lpstr>
      <vt:lpstr>system-ui</vt:lpstr>
      <vt:lpstr>Times New Roman</vt:lpstr>
      <vt:lpstr>Retrospektíva</vt:lpstr>
      <vt:lpstr>Inovacije i iskorištavanje prilika</vt:lpstr>
      <vt:lpstr>Ciljevi</vt:lpstr>
      <vt:lpstr>Sadržaj</vt:lpstr>
      <vt:lpstr>Inovacije Što je inovacija? </vt:lpstr>
      <vt:lpstr>Inovacije Što je inovacija?</vt:lpstr>
      <vt:lpstr>Inovacije  Što je inovacija?</vt:lpstr>
      <vt:lpstr>Inovacije Što je inovacija?</vt:lpstr>
      <vt:lpstr>Inovacije Definicije ključnih pojmova: Što je društvena inovacija?</vt:lpstr>
      <vt:lpstr>Inovacije Definicije ključnih pojmova: Što je društvena inovacija?</vt:lpstr>
      <vt:lpstr>Inovacije Definicije ključnih pojmova: Što je društvena inovacija?</vt:lpstr>
      <vt:lpstr>Inovacije Definicije ključnih pojmova: Što je društvena inovacija?</vt:lpstr>
      <vt:lpstr>Inovacije Definicije ključnih pojmova: Što je zelena inovacija?</vt:lpstr>
      <vt:lpstr>Inovacije Definicije ključnih pojmova: Što je zelena inovacija?</vt:lpstr>
      <vt:lpstr>Inovacije Definicije ključnih pojmova: Što je zelena inovacija?</vt:lpstr>
      <vt:lpstr>Inovacije Definicije ključnih pojmova: Što je zelena inovacija?</vt:lpstr>
      <vt:lpstr>Kreativnost i kritičko razmišljanje Pregled pojmova</vt:lpstr>
      <vt:lpstr>Kreativnost i kritičko razmišljanje Pregled pojmova</vt:lpstr>
      <vt:lpstr>Kreativnost i kritičko razmišljanje Pregled pojmova</vt:lpstr>
      <vt:lpstr>Kreativnost i kritičko razmišljanje Operativni aspekti</vt:lpstr>
      <vt:lpstr>Kreativnost i kritičko razmišljanje Operativni aspekti</vt:lpstr>
      <vt:lpstr>Preporuke za poduzetnike Društvene i zelene inovacije</vt:lpstr>
      <vt:lpstr>Preporuke za poduzetnike Društvene i zelene inovacije</vt:lpstr>
      <vt:lpstr>Preporuke za poduzetnike Kreativnost i kritičko razmišljanje</vt:lpstr>
      <vt:lpstr>Preporuke za poduzetnike Kreativnost i kritičko razmišljanje</vt:lpstr>
      <vt:lpstr>Sažetak</vt:lpstr>
      <vt:lpstr>Pitanja za procjenu znanja</vt:lpstr>
      <vt:lpstr>Pitanja za procjenu znanja: odgovori</vt:lpstr>
      <vt:lpstr>Hvala!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result title/ presentation title</dc:title>
  <dc:creator>gavalcova</dc:creator>
  <cp:lastModifiedBy>Suzana Knežević</cp:lastModifiedBy>
  <cp:revision>151</cp:revision>
  <dcterms:created xsi:type="dcterms:W3CDTF">2021-11-14T20:46:17Z</dcterms:created>
  <dcterms:modified xsi:type="dcterms:W3CDTF">2023-02-17T08:28:18Z</dcterms:modified>
</cp:coreProperties>
</file>